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88" r:id="rId2"/>
    <p:sldId id="289" r:id="rId3"/>
    <p:sldId id="290" r:id="rId4"/>
    <p:sldId id="293" r:id="rId5"/>
    <p:sldId id="292" r:id="rId6"/>
    <p:sldId id="265" r:id="rId7"/>
    <p:sldId id="291" r:id="rId8"/>
    <p:sldId id="272" r:id="rId9"/>
    <p:sldId id="273" r:id="rId10"/>
    <p:sldId id="274" r:id="rId11"/>
    <p:sldId id="268" r:id="rId12"/>
    <p:sldId id="256" r:id="rId13"/>
    <p:sldId id="257" r:id="rId14"/>
    <p:sldId id="267" r:id="rId15"/>
    <p:sldId id="266" r:id="rId16"/>
    <p:sldId id="260" r:id="rId17"/>
    <p:sldId id="276" r:id="rId18"/>
    <p:sldId id="269" r:id="rId19"/>
    <p:sldId id="275" r:id="rId20"/>
    <p:sldId id="277" r:id="rId21"/>
    <p:sldId id="259" r:id="rId22"/>
    <p:sldId id="279" r:id="rId23"/>
    <p:sldId id="271" r:id="rId24"/>
    <p:sldId id="278" r:id="rId25"/>
    <p:sldId id="280" r:id="rId26"/>
    <p:sldId id="281" r:id="rId27"/>
    <p:sldId id="282" r:id="rId28"/>
    <p:sldId id="285" r:id="rId29"/>
    <p:sldId id="284" r:id="rId30"/>
    <p:sldId id="283" r:id="rId31"/>
    <p:sldId id="258" r:id="rId32"/>
    <p:sldId id="286" r:id="rId33"/>
    <p:sldId id="270" r:id="rId34"/>
    <p:sldId id="262" r:id="rId35"/>
    <p:sldId id="263" r:id="rId36"/>
    <p:sldId id="261" r:id="rId37"/>
    <p:sldId id="287" r:id="rId38"/>
    <p:sldId id="29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3" d="100"/>
          <a:sy n="123" d="100"/>
        </p:scale>
        <p:origin x="-360"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84DB41-3D1F-4ADE-8387-B923890C4165}" type="datetimeFigureOut">
              <a:rPr lang="en-US" smtClean="0"/>
              <a:t>6/2/2015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B4F4EB-9BAD-441A-B677-B3FA1FDBDDD8}" type="slidenum">
              <a:rPr lang="en-US" smtClean="0"/>
              <a:t>‹#›</a:t>
            </a:fld>
            <a:endParaRPr lang="en-US"/>
          </a:p>
        </p:txBody>
      </p:sp>
    </p:spTree>
    <p:extLst>
      <p:ext uri="{BB962C8B-B14F-4D97-AF65-F5344CB8AC3E}">
        <p14:creationId xmlns:p14="http://schemas.microsoft.com/office/powerpoint/2010/main" val="424718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B4F4EB-9BAD-441A-B677-B3FA1FDBDDD8}" type="slidenum">
              <a:rPr lang="en-US" smtClean="0"/>
              <a:t>35</a:t>
            </a:fld>
            <a:endParaRPr lang="en-US"/>
          </a:p>
        </p:txBody>
      </p:sp>
    </p:spTree>
    <p:extLst>
      <p:ext uri="{BB962C8B-B14F-4D97-AF65-F5344CB8AC3E}">
        <p14:creationId xmlns:p14="http://schemas.microsoft.com/office/powerpoint/2010/main" val="4229397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C0C9AE-C6D0-43AA-913F-CA72CAC6FF2A}" type="datetimeFigureOut">
              <a:rPr lang="en-US" smtClean="0"/>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55A98-1750-4E73-A8A1-1EE45800CD6D}" type="slidenum">
              <a:rPr lang="en-US" smtClean="0"/>
              <a:t>‹#›</a:t>
            </a:fld>
            <a:endParaRPr lang="en-US"/>
          </a:p>
        </p:txBody>
      </p:sp>
    </p:spTree>
    <p:extLst>
      <p:ext uri="{BB962C8B-B14F-4D97-AF65-F5344CB8AC3E}">
        <p14:creationId xmlns:p14="http://schemas.microsoft.com/office/powerpoint/2010/main" val="2245749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C0C9AE-C6D0-43AA-913F-CA72CAC6FF2A}" type="datetimeFigureOut">
              <a:rPr lang="en-US" smtClean="0"/>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55A98-1750-4E73-A8A1-1EE45800CD6D}" type="slidenum">
              <a:rPr lang="en-US" smtClean="0"/>
              <a:t>‹#›</a:t>
            </a:fld>
            <a:endParaRPr lang="en-US"/>
          </a:p>
        </p:txBody>
      </p:sp>
    </p:spTree>
    <p:extLst>
      <p:ext uri="{BB962C8B-B14F-4D97-AF65-F5344CB8AC3E}">
        <p14:creationId xmlns:p14="http://schemas.microsoft.com/office/powerpoint/2010/main" val="146703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C0C9AE-C6D0-43AA-913F-CA72CAC6FF2A}" type="datetimeFigureOut">
              <a:rPr lang="en-US" smtClean="0"/>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55A98-1750-4E73-A8A1-1EE45800CD6D}" type="slidenum">
              <a:rPr lang="en-US" smtClean="0"/>
              <a:t>‹#›</a:t>
            </a:fld>
            <a:endParaRPr lang="en-US"/>
          </a:p>
        </p:txBody>
      </p:sp>
    </p:spTree>
    <p:extLst>
      <p:ext uri="{BB962C8B-B14F-4D97-AF65-F5344CB8AC3E}">
        <p14:creationId xmlns:p14="http://schemas.microsoft.com/office/powerpoint/2010/main" val="80435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C0C9AE-C6D0-43AA-913F-CA72CAC6FF2A}" type="datetimeFigureOut">
              <a:rPr lang="en-US" smtClean="0"/>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55A98-1750-4E73-A8A1-1EE45800CD6D}" type="slidenum">
              <a:rPr lang="en-US" smtClean="0"/>
              <a:t>‹#›</a:t>
            </a:fld>
            <a:endParaRPr lang="en-US"/>
          </a:p>
        </p:txBody>
      </p:sp>
    </p:spTree>
    <p:extLst>
      <p:ext uri="{BB962C8B-B14F-4D97-AF65-F5344CB8AC3E}">
        <p14:creationId xmlns:p14="http://schemas.microsoft.com/office/powerpoint/2010/main" val="735906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C0C9AE-C6D0-43AA-913F-CA72CAC6FF2A}" type="datetimeFigureOut">
              <a:rPr lang="en-US" smtClean="0"/>
              <a:t>6/2/2015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55A98-1750-4E73-A8A1-1EE45800CD6D}" type="slidenum">
              <a:rPr lang="en-US" smtClean="0"/>
              <a:t>‹#›</a:t>
            </a:fld>
            <a:endParaRPr lang="en-US"/>
          </a:p>
        </p:txBody>
      </p:sp>
    </p:spTree>
    <p:extLst>
      <p:ext uri="{BB962C8B-B14F-4D97-AF65-F5344CB8AC3E}">
        <p14:creationId xmlns:p14="http://schemas.microsoft.com/office/powerpoint/2010/main" val="251431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C0C9AE-C6D0-43AA-913F-CA72CAC6FF2A}" type="datetimeFigureOut">
              <a:rPr lang="en-US" smtClean="0"/>
              <a:t>6/2/2015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55A98-1750-4E73-A8A1-1EE45800CD6D}" type="slidenum">
              <a:rPr lang="en-US" smtClean="0"/>
              <a:t>‹#›</a:t>
            </a:fld>
            <a:endParaRPr lang="en-US"/>
          </a:p>
        </p:txBody>
      </p:sp>
    </p:spTree>
    <p:extLst>
      <p:ext uri="{BB962C8B-B14F-4D97-AF65-F5344CB8AC3E}">
        <p14:creationId xmlns:p14="http://schemas.microsoft.com/office/powerpoint/2010/main" val="3671481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C0C9AE-C6D0-43AA-913F-CA72CAC6FF2A}" type="datetimeFigureOut">
              <a:rPr lang="en-US" smtClean="0"/>
              <a:t>6/2/2015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E55A98-1750-4E73-A8A1-1EE45800CD6D}" type="slidenum">
              <a:rPr lang="en-US" smtClean="0"/>
              <a:t>‹#›</a:t>
            </a:fld>
            <a:endParaRPr lang="en-US"/>
          </a:p>
        </p:txBody>
      </p:sp>
    </p:spTree>
    <p:extLst>
      <p:ext uri="{BB962C8B-B14F-4D97-AF65-F5344CB8AC3E}">
        <p14:creationId xmlns:p14="http://schemas.microsoft.com/office/powerpoint/2010/main" val="2508230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C0C9AE-C6D0-43AA-913F-CA72CAC6FF2A}" type="datetimeFigureOut">
              <a:rPr lang="en-US" smtClean="0"/>
              <a:t>6/2/2015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E55A98-1750-4E73-A8A1-1EE45800CD6D}" type="slidenum">
              <a:rPr lang="en-US" smtClean="0"/>
              <a:t>‹#›</a:t>
            </a:fld>
            <a:endParaRPr lang="en-US"/>
          </a:p>
        </p:txBody>
      </p:sp>
    </p:spTree>
    <p:extLst>
      <p:ext uri="{BB962C8B-B14F-4D97-AF65-F5344CB8AC3E}">
        <p14:creationId xmlns:p14="http://schemas.microsoft.com/office/powerpoint/2010/main" val="153227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C0C9AE-C6D0-43AA-913F-CA72CAC6FF2A}" type="datetimeFigureOut">
              <a:rPr lang="en-US" smtClean="0"/>
              <a:t>6/2/2015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E55A98-1750-4E73-A8A1-1EE45800CD6D}" type="slidenum">
              <a:rPr lang="en-US" smtClean="0"/>
              <a:t>‹#›</a:t>
            </a:fld>
            <a:endParaRPr lang="en-US"/>
          </a:p>
        </p:txBody>
      </p:sp>
    </p:spTree>
    <p:extLst>
      <p:ext uri="{BB962C8B-B14F-4D97-AF65-F5344CB8AC3E}">
        <p14:creationId xmlns:p14="http://schemas.microsoft.com/office/powerpoint/2010/main" val="849877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C0C9AE-C6D0-43AA-913F-CA72CAC6FF2A}" type="datetimeFigureOut">
              <a:rPr lang="en-US" smtClean="0"/>
              <a:t>6/2/2015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55A98-1750-4E73-A8A1-1EE45800CD6D}" type="slidenum">
              <a:rPr lang="en-US" smtClean="0"/>
              <a:t>‹#›</a:t>
            </a:fld>
            <a:endParaRPr lang="en-US"/>
          </a:p>
        </p:txBody>
      </p:sp>
    </p:spTree>
    <p:extLst>
      <p:ext uri="{BB962C8B-B14F-4D97-AF65-F5344CB8AC3E}">
        <p14:creationId xmlns:p14="http://schemas.microsoft.com/office/powerpoint/2010/main" val="4216649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C0C9AE-C6D0-43AA-913F-CA72CAC6FF2A}" type="datetimeFigureOut">
              <a:rPr lang="en-US" smtClean="0"/>
              <a:t>6/2/2015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55A98-1750-4E73-A8A1-1EE45800CD6D}" type="slidenum">
              <a:rPr lang="en-US" smtClean="0"/>
              <a:t>‹#›</a:t>
            </a:fld>
            <a:endParaRPr lang="en-US"/>
          </a:p>
        </p:txBody>
      </p:sp>
    </p:spTree>
    <p:extLst>
      <p:ext uri="{BB962C8B-B14F-4D97-AF65-F5344CB8AC3E}">
        <p14:creationId xmlns:p14="http://schemas.microsoft.com/office/powerpoint/2010/main" val="400287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0C9AE-C6D0-43AA-913F-CA72CAC6FF2A}" type="datetimeFigureOut">
              <a:rPr lang="en-US" smtClean="0"/>
              <a:t>6/2/2015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E55A98-1750-4E73-A8A1-1EE45800CD6D}" type="slidenum">
              <a:rPr lang="en-US" smtClean="0"/>
              <a:t>‹#›</a:t>
            </a:fld>
            <a:endParaRPr lang="en-US"/>
          </a:p>
        </p:txBody>
      </p:sp>
    </p:spTree>
    <p:extLst>
      <p:ext uri="{BB962C8B-B14F-4D97-AF65-F5344CB8AC3E}">
        <p14:creationId xmlns:p14="http://schemas.microsoft.com/office/powerpoint/2010/main" val="4245138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7.wav"/><Relationship Id="rId18" Type="http://schemas.openxmlformats.org/officeDocument/2006/relationships/image" Target="../media/image11.png"/><Relationship Id="rId3" Type="http://schemas.microsoft.com/office/2007/relationships/hdphoto" Target="../media/hdphoto1.wdp"/><Relationship Id="rId7" Type="http://schemas.openxmlformats.org/officeDocument/2006/relationships/audio" Target="../media/audio34.wav"/><Relationship Id="rId12" Type="http://schemas.openxmlformats.org/officeDocument/2006/relationships/image" Target="../media/image8.png"/><Relationship Id="rId17" Type="http://schemas.openxmlformats.org/officeDocument/2006/relationships/audio" Target="../media/audio39.wav"/><Relationship Id="rId2" Type="http://schemas.openxmlformats.org/officeDocument/2006/relationships/image" Target="../media/image5.png"/><Relationship Id="rId16"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audio" Target="../media/audio36.wav"/><Relationship Id="rId5" Type="http://schemas.openxmlformats.org/officeDocument/2006/relationships/audio" Target="../media/audio1.wav"/><Relationship Id="rId15" Type="http://schemas.openxmlformats.org/officeDocument/2006/relationships/audio" Target="../media/audio38.wav"/><Relationship Id="rId10" Type="http://schemas.openxmlformats.org/officeDocument/2006/relationships/image" Target="../media/image7.png"/><Relationship Id="rId4" Type="http://schemas.openxmlformats.org/officeDocument/2006/relationships/slide" Target="slide7.xml"/><Relationship Id="rId9" Type="http://schemas.openxmlformats.org/officeDocument/2006/relationships/audio" Target="../media/audio35.wav"/><Relationship Id="rId1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44.wav"/><Relationship Id="rId18" Type="http://schemas.openxmlformats.org/officeDocument/2006/relationships/audio" Target="../media/audio1.wav"/><Relationship Id="rId3" Type="http://schemas.microsoft.com/office/2007/relationships/hdphoto" Target="../media/hdphoto2.wdp"/><Relationship Id="rId7" Type="http://schemas.openxmlformats.org/officeDocument/2006/relationships/audio" Target="../media/audio41.wav"/><Relationship Id="rId12" Type="http://schemas.openxmlformats.org/officeDocument/2006/relationships/image" Target="../media/image16.png"/><Relationship Id="rId17" Type="http://schemas.openxmlformats.org/officeDocument/2006/relationships/slide" Target="slide7.xml"/><Relationship Id="rId2" Type="http://schemas.openxmlformats.org/officeDocument/2006/relationships/image" Target="../media/image12.png"/><Relationship Id="rId16"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audio" Target="../media/audio43.wav"/><Relationship Id="rId5" Type="http://schemas.openxmlformats.org/officeDocument/2006/relationships/audio" Target="../media/audio40.wav"/><Relationship Id="rId15" Type="http://schemas.openxmlformats.org/officeDocument/2006/relationships/audio" Target="../media/audio45.wav"/><Relationship Id="rId10" Type="http://schemas.openxmlformats.org/officeDocument/2006/relationships/image" Target="../media/image15.png"/><Relationship Id="rId4" Type="http://schemas.openxmlformats.org/officeDocument/2006/relationships/slide" Target="slide12.xml"/><Relationship Id="rId9" Type="http://schemas.openxmlformats.org/officeDocument/2006/relationships/audio" Target="../media/audio42.wav"/><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50.wav"/><Relationship Id="rId18" Type="http://schemas.openxmlformats.org/officeDocument/2006/relationships/audio" Target="../media/audio1.wav"/><Relationship Id="rId3" Type="http://schemas.microsoft.com/office/2007/relationships/hdphoto" Target="../media/hdphoto3.wdp"/><Relationship Id="rId7" Type="http://schemas.openxmlformats.org/officeDocument/2006/relationships/audio" Target="../media/audio47.wav"/><Relationship Id="rId12" Type="http://schemas.openxmlformats.org/officeDocument/2006/relationships/image" Target="../media/image23.png"/><Relationship Id="rId17" Type="http://schemas.openxmlformats.org/officeDocument/2006/relationships/slide" Target="slide7.xml"/><Relationship Id="rId2" Type="http://schemas.openxmlformats.org/officeDocument/2006/relationships/image" Target="../media/image19.png"/><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audio" Target="../media/audio49.wav"/><Relationship Id="rId5" Type="http://schemas.openxmlformats.org/officeDocument/2006/relationships/audio" Target="../media/audio46.wav"/><Relationship Id="rId15" Type="http://schemas.openxmlformats.org/officeDocument/2006/relationships/audio" Target="../media/audio51.wav"/><Relationship Id="rId10" Type="http://schemas.openxmlformats.org/officeDocument/2006/relationships/image" Target="../media/image22.png"/><Relationship Id="rId4" Type="http://schemas.openxmlformats.org/officeDocument/2006/relationships/slide" Target="slide13.xml"/><Relationship Id="rId9" Type="http://schemas.openxmlformats.org/officeDocument/2006/relationships/audio" Target="../media/audio48.wav"/><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audio" Target="../media/audio56.wav"/><Relationship Id="rId18" Type="http://schemas.openxmlformats.org/officeDocument/2006/relationships/audio" Target="../media/audio1.wav"/><Relationship Id="rId3" Type="http://schemas.microsoft.com/office/2007/relationships/hdphoto" Target="../media/hdphoto4.wdp"/><Relationship Id="rId7" Type="http://schemas.openxmlformats.org/officeDocument/2006/relationships/audio" Target="../media/audio53.wav"/><Relationship Id="rId12" Type="http://schemas.openxmlformats.org/officeDocument/2006/relationships/image" Target="../media/image30.png"/><Relationship Id="rId17" Type="http://schemas.openxmlformats.org/officeDocument/2006/relationships/slide" Target="slide7.xml"/><Relationship Id="rId2" Type="http://schemas.openxmlformats.org/officeDocument/2006/relationships/image" Target="../media/image26.png"/><Relationship Id="rId16"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27.jpeg"/><Relationship Id="rId11" Type="http://schemas.openxmlformats.org/officeDocument/2006/relationships/audio" Target="../media/audio55.wav"/><Relationship Id="rId5" Type="http://schemas.openxmlformats.org/officeDocument/2006/relationships/audio" Target="../media/audio52.wav"/><Relationship Id="rId15" Type="http://schemas.openxmlformats.org/officeDocument/2006/relationships/audio" Target="../media/audio57.wav"/><Relationship Id="rId10" Type="http://schemas.openxmlformats.org/officeDocument/2006/relationships/image" Target="../media/image29.png"/><Relationship Id="rId4" Type="http://schemas.openxmlformats.org/officeDocument/2006/relationships/slide" Target="slide14.xml"/><Relationship Id="rId9" Type="http://schemas.openxmlformats.org/officeDocument/2006/relationships/audio" Target="../media/audio54.wav"/><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37.png"/><Relationship Id="rId18" Type="http://schemas.openxmlformats.org/officeDocument/2006/relationships/audio" Target="../media/audio1.wav"/><Relationship Id="rId3" Type="http://schemas.microsoft.com/office/2007/relationships/hdphoto" Target="../media/hdphoto5.wdp"/><Relationship Id="rId7" Type="http://schemas.openxmlformats.org/officeDocument/2006/relationships/image" Target="../media/image34.png"/><Relationship Id="rId12" Type="http://schemas.openxmlformats.org/officeDocument/2006/relationships/audio" Target="../media/audio61.wav"/><Relationship Id="rId17" Type="http://schemas.openxmlformats.org/officeDocument/2006/relationships/image" Target="../media/image39.png"/><Relationship Id="rId2" Type="http://schemas.openxmlformats.org/officeDocument/2006/relationships/image" Target="../media/image33.png"/><Relationship Id="rId16" Type="http://schemas.openxmlformats.org/officeDocument/2006/relationships/audio" Target="../media/audio63.wav"/><Relationship Id="rId1" Type="http://schemas.openxmlformats.org/officeDocument/2006/relationships/slideLayout" Target="../slideLayouts/slideLayout6.xml"/><Relationship Id="rId6" Type="http://schemas.openxmlformats.org/officeDocument/2006/relationships/audio" Target="../media/audio58.wav"/><Relationship Id="rId11" Type="http://schemas.openxmlformats.org/officeDocument/2006/relationships/image" Target="../media/image36.jpeg"/><Relationship Id="rId5" Type="http://schemas.openxmlformats.org/officeDocument/2006/relationships/slide" Target="slide15.xml"/><Relationship Id="rId15" Type="http://schemas.openxmlformats.org/officeDocument/2006/relationships/image" Target="../media/image38.png"/><Relationship Id="rId10" Type="http://schemas.openxmlformats.org/officeDocument/2006/relationships/audio" Target="../media/audio60.wav"/><Relationship Id="rId4" Type="http://schemas.openxmlformats.org/officeDocument/2006/relationships/slide" Target="slide7.xml"/><Relationship Id="rId9" Type="http://schemas.openxmlformats.org/officeDocument/2006/relationships/image" Target="../media/image35.jpeg"/><Relationship Id="rId14" Type="http://schemas.openxmlformats.org/officeDocument/2006/relationships/audio" Target="../media/audio62.wav"/></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audio" Target="../media/audio68.wav"/><Relationship Id="rId18" Type="http://schemas.openxmlformats.org/officeDocument/2006/relationships/audio" Target="../media/audio1.wav"/><Relationship Id="rId3" Type="http://schemas.microsoft.com/office/2007/relationships/hdphoto" Target="../media/hdphoto6.wdp"/><Relationship Id="rId7" Type="http://schemas.openxmlformats.org/officeDocument/2006/relationships/audio" Target="../media/audio65.wav"/><Relationship Id="rId12" Type="http://schemas.openxmlformats.org/officeDocument/2006/relationships/image" Target="../media/image44.png"/><Relationship Id="rId17" Type="http://schemas.openxmlformats.org/officeDocument/2006/relationships/slide" Target="slide7.xml"/><Relationship Id="rId2" Type="http://schemas.openxmlformats.org/officeDocument/2006/relationships/image" Target="../media/image40.png"/><Relationship Id="rId16"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audio" Target="../media/audio67.wav"/><Relationship Id="rId5" Type="http://schemas.openxmlformats.org/officeDocument/2006/relationships/audio" Target="../media/audio64.wav"/><Relationship Id="rId15" Type="http://schemas.openxmlformats.org/officeDocument/2006/relationships/audio" Target="../media/audio69.wav"/><Relationship Id="rId10" Type="http://schemas.openxmlformats.org/officeDocument/2006/relationships/image" Target="../media/image43.png"/><Relationship Id="rId4" Type="http://schemas.openxmlformats.org/officeDocument/2006/relationships/slide" Target="slide16.xml"/><Relationship Id="rId9" Type="http://schemas.openxmlformats.org/officeDocument/2006/relationships/audio" Target="../media/audio66.wav"/><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audio" Target="../media/audio74.wav"/><Relationship Id="rId18" Type="http://schemas.openxmlformats.org/officeDocument/2006/relationships/audio" Target="../media/audio1.wav"/><Relationship Id="rId3" Type="http://schemas.microsoft.com/office/2007/relationships/hdphoto" Target="../media/hdphoto7.wdp"/><Relationship Id="rId7" Type="http://schemas.openxmlformats.org/officeDocument/2006/relationships/audio" Target="../media/audio71.wav"/><Relationship Id="rId12" Type="http://schemas.openxmlformats.org/officeDocument/2006/relationships/image" Target="../media/image51.png"/><Relationship Id="rId17" Type="http://schemas.openxmlformats.org/officeDocument/2006/relationships/slide" Target="slide7.xml"/><Relationship Id="rId2" Type="http://schemas.openxmlformats.org/officeDocument/2006/relationships/image" Target="../media/image47.png"/><Relationship Id="rId16"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48.jpeg"/><Relationship Id="rId11" Type="http://schemas.openxmlformats.org/officeDocument/2006/relationships/audio" Target="../media/audio73.wav"/><Relationship Id="rId5" Type="http://schemas.openxmlformats.org/officeDocument/2006/relationships/audio" Target="../media/audio70.wav"/><Relationship Id="rId15" Type="http://schemas.openxmlformats.org/officeDocument/2006/relationships/audio" Target="../media/audio75.wav"/><Relationship Id="rId10" Type="http://schemas.openxmlformats.org/officeDocument/2006/relationships/image" Target="../media/image50.png"/><Relationship Id="rId4" Type="http://schemas.openxmlformats.org/officeDocument/2006/relationships/slide" Target="slide18.xml"/><Relationship Id="rId9" Type="http://schemas.openxmlformats.org/officeDocument/2006/relationships/audio" Target="../media/audio72.wav"/><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7.xml"/><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audio" Target="../media/audio80.wav"/><Relationship Id="rId18" Type="http://schemas.openxmlformats.org/officeDocument/2006/relationships/audio" Target="../media/audio1.wav"/><Relationship Id="rId3" Type="http://schemas.microsoft.com/office/2007/relationships/hdphoto" Target="../media/hdphoto8.wdp"/><Relationship Id="rId7" Type="http://schemas.openxmlformats.org/officeDocument/2006/relationships/audio" Target="../media/audio77.wav"/><Relationship Id="rId12" Type="http://schemas.openxmlformats.org/officeDocument/2006/relationships/image" Target="../media/image58.png"/><Relationship Id="rId17" Type="http://schemas.openxmlformats.org/officeDocument/2006/relationships/slide" Target="slide7.xml"/><Relationship Id="rId2" Type="http://schemas.openxmlformats.org/officeDocument/2006/relationships/image" Target="../media/image54.png"/><Relationship Id="rId16"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audio" Target="../media/audio79.wav"/><Relationship Id="rId5" Type="http://schemas.openxmlformats.org/officeDocument/2006/relationships/audio" Target="../media/audio76.wav"/><Relationship Id="rId15" Type="http://schemas.openxmlformats.org/officeDocument/2006/relationships/audio" Target="../media/audio81.wav"/><Relationship Id="rId10" Type="http://schemas.openxmlformats.org/officeDocument/2006/relationships/image" Target="../media/image57.png"/><Relationship Id="rId4" Type="http://schemas.openxmlformats.org/officeDocument/2006/relationships/slide" Target="slide21.xml"/><Relationship Id="rId9" Type="http://schemas.openxmlformats.org/officeDocument/2006/relationships/audio" Target="../media/audio78.wav"/><Relationship Id="rId1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audio" Target="../media/audio86.wav"/><Relationship Id="rId18" Type="http://schemas.openxmlformats.org/officeDocument/2006/relationships/audio" Target="../media/audio1.wav"/><Relationship Id="rId3" Type="http://schemas.microsoft.com/office/2007/relationships/hdphoto" Target="../media/hdphoto9.wdp"/><Relationship Id="rId7" Type="http://schemas.openxmlformats.org/officeDocument/2006/relationships/audio" Target="../media/audio83.wav"/><Relationship Id="rId12" Type="http://schemas.openxmlformats.org/officeDocument/2006/relationships/image" Target="../media/image65.png"/><Relationship Id="rId17" Type="http://schemas.openxmlformats.org/officeDocument/2006/relationships/slide" Target="slide7.xml"/><Relationship Id="rId2" Type="http://schemas.openxmlformats.org/officeDocument/2006/relationships/image" Target="../media/image61.png"/><Relationship Id="rId16"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audio" Target="../media/audio85.wav"/><Relationship Id="rId5" Type="http://schemas.openxmlformats.org/officeDocument/2006/relationships/audio" Target="../media/audio82.wav"/><Relationship Id="rId15" Type="http://schemas.openxmlformats.org/officeDocument/2006/relationships/audio" Target="../media/audio87.wav"/><Relationship Id="rId10" Type="http://schemas.openxmlformats.org/officeDocument/2006/relationships/image" Target="../media/image64.png"/><Relationship Id="rId4" Type="http://schemas.openxmlformats.org/officeDocument/2006/relationships/slide" Target="slide23.xml"/><Relationship Id="rId9" Type="http://schemas.openxmlformats.org/officeDocument/2006/relationships/audio" Target="../media/audio84.wav"/><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audio" Target="../media/audio92.wav"/><Relationship Id="rId18" Type="http://schemas.openxmlformats.org/officeDocument/2006/relationships/audio" Target="../media/audio1.wav"/><Relationship Id="rId3" Type="http://schemas.microsoft.com/office/2007/relationships/hdphoto" Target="../media/hdphoto10.wdp"/><Relationship Id="rId7" Type="http://schemas.openxmlformats.org/officeDocument/2006/relationships/audio" Target="../media/audio89.wav"/><Relationship Id="rId12" Type="http://schemas.openxmlformats.org/officeDocument/2006/relationships/image" Target="../media/image72.png"/><Relationship Id="rId17" Type="http://schemas.openxmlformats.org/officeDocument/2006/relationships/slide" Target="slide7.xml"/><Relationship Id="rId2" Type="http://schemas.openxmlformats.org/officeDocument/2006/relationships/image" Target="../media/image68.png"/><Relationship Id="rId16"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69.png"/><Relationship Id="rId11" Type="http://schemas.openxmlformats.org/officeDocument/2006/relationships/audio" Target="../media/audio91.wav"/><Relationship Id="rId5" Type="http://schemas.openxmlformats.org/officeDocument/2006/relationships/audio" Target="../media/audio88.wav"/><Relationship Id="rId15" Type="http://schemas.openxmlformats.org/officeDocument/2006/relationships/audio" Target="../media/audio93.wav"/><Relationship Id="rId10" Type="http://schemas.openxmlformats.org/officeDocument/2006/relationships/image" Target="../media/image71.png"/><Relationship Id="rId4" Type="http://schemas.openxmlformats.org/officeDocument/2006/relationships/slide" Target="slide31.xml"/><Relationship Id="rId9" Type="http://schemas.openxmlformats.org/officeDocument/2006/relationships/audio" Target="../media/audio90.wav"/><Relationship Id="rId1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audio" Target="../media/audio98.wav"/><Relationship Id="rId18" Type="http://schemas.openxmlformats.org/officeDocument/2006/relationships/audio" Target="../media/audio1.wav"/><Relationship Id="rId3" Type="http://schemas.microsoft.com/office/2007/relationships/hdphoto" Target="../media/hdphoto11.wdp"/><Relationship Id="rId7" Type="http://schemas.openxmlformats.org/officeDocument/2006/relationships/audio" Target="../media/audio95.wav"/><Relationship Id="rId12" Type="http://schemas.openxmlformats.org/officeDocument/2006/relationships/image" Target="../media/image79.png"/><Relationship Id="rId17" Type="http://schemas.openxmlformats.org/officeDocument/2006/relationships/slide" Target="slide7.xml"/><Relationship Id="rId2" Type="http://schemas.openxmlformats.org/officeDocument/2006/relationships/image" Target="../media/image75.png"/><Relationship Id="rId16"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76.png"/><Relationship Id="rId11" Type="http://schemas.openxmlformats.org/officeDocument/2006/relationships/audio" Target="../media/audio97.wav"/><Relationship Id="rId5" Type="http://schemas.openxmlformats.org/officeDocument/2006/relationships/audio" Target="../media/audio94.wav"/><Relationship Id="rId15" Type="http://schemas.openxmlformats.org/officeDocument/2006/relationships/audio" Target="../media/audio99.wav"/><Relationship Id="rId10" Type="http://schemas.openxmlformats.org/officeDocument/2006/relationships/image" Target="../media/image78.png"/><Relationship Id="rId4" Type="http://schemas.openxmlformats.org/officeDocument/2006/relationships/slide" Target="slide33.xml"/><Relationship Id="rId9" Type="http://schemas.openxmlformats.org/officeDocument/2006/relationships/audio" Target="../media/audio96.wav"/><Relationship Id="rId14"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audio" Target="../media/audio104.wav"/><Relationship Id="rId18" Type="http://schemas.openxmlformats.org/officeDocument/2006/relationships/audio" Target="../media/audio1.wav"/><Relationship Id="rId3" Type="http://schemas.microsoft.com/office/2007/relationships/hdphoto" Target="../media/hdphoto12.wdp"/><Relationship Id="rId7" Type="http://schemas.openxmlformats.org/officeDocument/2006/relationships/audio" Target="../media/audio101.wav"/><Relationship Id="rId12" Type="http://schemas.openxmlformats.org/officeDocument/2006/relationships/image" Target="../media/image86.png"/><Relationship Id="rId17" Type="http://schemas.openxmlformats.org/officeDocument/2006/relationships/slide" Target="slide7.xml"/><Relationship Id="rId2" Type="http://schemas.openxmlformats.org/officeDocument/2006/relationships/image" Target="../media/image82.png"/><Relationship Id="rId16"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83.png"/><Relationship Id="rId11" Type="http://schemas.openxmlformats.org/officeDocument/2006/relationships/audio" Target="../media/audio103.wav"/><Relationship Id="rId5" Type="http://schemas.openxmlformats.org/officeDocument/2006/relationships/audio" Target="../media/audio100.wav"/><Relationship Id="rId15" Type="http://schemas.openxmlformats.org/officeDocument/2006/relationships/audio" Target="../media/audio105.wav"/><Relationship Id="rId10" Type="http://schemas.openxmlformats.org/officeDocument/2006/relationships/image" Target="../media/image85.png"/><Relationship Id="rId4" Type="http://schemas.openxmlformats.org/officeDocument/2006/relationships/slide" Target="slide34.xml"/><Relationship Id="rId9" Type="http://schemas.openxmlformats.org/officeDocument/2006/relationships/audio" Target="../media/audio102.wav"/><Relationship Id="rId14"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openxmlformats.org/officeDocument/2006/relationships/audio" Target="../media/audio107.wav"/><Relationship Id="rId13" Type="http://schemas.openxmlformats.org/officeDocument/2006/relationships/image" Target="../media/image93.png"/><Relationship Id="rId18" Type="http://schemas.openxmlformats.org/officeDocument/2006/relationships/slide" Target="slide7.xml"/><Relationship Id="rId3" Type="http://schemas.openxmlformats.org/officeDocument/2006/relationships/image" Target="../media/image89.png"/><Relationship Id="rId7" Type="http://schemas.openxmlformats.org/officeDocument/2006/relationships/image" Target="../media/image90.png"/><Relationship Id="rId12" Type="http://schemas.openxmlformats.org/officeDocument/2006/relationships/audio" Target="../media/audio109.wav"/><Relationship Id="rId17" Type="http://schemas.openxmlformats.org/officeDocument/2006/relationships/image" Target="../media/image95.png"/><Relationship Id="rId2" Type="http://schemas.openxmlformats.org/officeDocument/2006/relationships/notesSlide" Target="../notesSlides/notesSlide1.xml"/><Relationship Id="rId16" Type="http://schemas.openxmlformats.org/officeDocument/2006/relationships/audio" Target="../media/audio111.wav"/><Relationship Id="rId1" Type="http://schemas.openxmlformats.org/officeDocument/2006/relationships/slideLayout" Target="../slideLayouts/slideLayout6.xml"/><Relationship Id="rId6" Type="http://schemas.openxmlformats.org/officeDocument/2006/relationships/audio" Target="../media/audio106.wav"/><Relationship Id="rId11" Type="http://schemas.openxmlformats.org/officeDocument/2006/relationships/image" Target="../media/image92.png"/><Relationship Id="rId5" Type="http://schemas.openxmlformats.org/officeDocument/2006/relationships/slide" Target="slide35.xml"/><Relationship Id="rId15" Type="http://schemas.openxmlformats.org/officeDocument/2006/relationships/image" Target="../media/image94.png"/><Relationship Id="rId10" Type="http://schemas.openxmlformats.org/officeDocument/2006/relationships/audio" Target="../media/audio108.wav"/><Relationship Id="rId19" Type="http://schemas.openxmlformats.org/officeDocument/2006/relationships/audio" Target="../media/audio1.wav"/><Relationship Id="rId4" Type="http://schemas.microsoft.com/office/2007/relationships/hdphoto" Target="../media/hdphoto13.wdp"/><Relationship Id="rId9" Type="http://schemas.openxmlformats.org/officeDocument/2006/relationships/image" Target="../media/image91.png"/><Relationship Id="rId14" Type="http://schemas.openxmlformats.org/officeDocument/2006/relationships/audio" Target="../media/audio110.wav"/></Relationships>
</file>

<file path=ppt/slides/_rels/slide3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audio" Target="../media/audio116.wav"/><Relationship Id="rId18" Type="http://schemas.openxmlformats.org/officeDocument/2006/relationships/audio" Target="../media/audio1.wav"/><Relationship Id="rId3" Type="http://schemas.microsoft.com/office/2007/relationships/hdphoto" Target="../media/hdphoto14.wdp"/><Relationship Id="rId7" Type="http://schemas.openxmlformats.org/officeDocument/2006/relationships/audio" Target="../media/audio113.wav"/><Relationship Id="rId12" Type="http://schemas.openxmlformats.org/officeDocument/2006/relationships/image" Target="../media/image100.jpeg"/><Relationship Id="rId17" Type="http://schemas.openxmlformats.org/officeDocument/2006/relationships/slide" Target="slide7.xml"/><Relationship Id="rId2" Type="http://schemas.openxmlformats.org/officeDocument/2006/relationships/image" Target="../media/image96.png"/><Relationship Id="rId16"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97.png"/><Relationship Id="rId11" Type="http://schemas.openxmlformats.org/officeDocument/2006/relationships/audio" Target="../media/audio115.wav"/><Relationship Id="rId5" Type="http://schemas.openxmlformats.org/officeDocument/2006/relationships/audio" Target="../media/audio112.wav"/><Relationship Id="rId15" Type="http://schemas.openxmlformats.org/officeDocument/2006/relationships/audio" Target="../media/audio117.wav"/><Relationship Id="rId10" Type="http://schemas.openxmlformats.org/officeDocument/2006/relationships/image" Target="../media/image99.png"/><Relationship Id="rId4" Type="http://schemas.openxmlformats.org/officeDocument/2006/relationships/slide" Target="slide36.xml"/><Relationship Id="rId9" Type="http://schemas.openxmlformats.org/officeDocument/2006/relationships/audio" Target="../media/audio114.wav"/><Relationship Id="rId1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 Target="slide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3" Type="http://schemas.openxmlformats.org/officeDocument/2006/relationships/audio" Target="../media/audio8.wav"/><Relationship Id="rId18" Type="http://schemas.openxmlformats.org/officeDocument/2006/relationships/slide" Target="slide13.xml"/><Relationship Id="rId26" Type="http://schemas.openxmlformats.org/officeDocument/2006/relationships/slide" Target="slide17.xml"/><Relationship Id="rId39" Type="http://schemas.openxmlformats.org/officeDocument/2006/relationships/audio" Target="../media/audio21.wav"/><Relationship Id="rId21" Type="http://schemas.openxmlformats.org/officeDocument/2006/relationships/audio" Target="../media/audio12.wav"/><Relationship Id="rId34" Type="http://schemas.openxmlformats.org/officeDocument/2006/relationships/slide" Target="slide26.xml"/><Relationship Id="rId42" Type="http://schemas.openxmlformats.org/officeDocument/2006/relationships/slide" Target="slide33.xml"/><Relationship Id="rId47" Type="http://schemas.openxmlformats.org/officeDocument/2006/relationships/audio" Target="../media/audio25.wav"/><Relationship Id="rId50" Type="http://schemas.openxmlformats.org/officeDocument/2006/relationships/slide" Target="slide24.xml"/><Relationship Id="rId55" Type="http://schemas.openxmlformats.org/officeDocument/2006/relationships/audio" Target="../media/audio29.wav"/><Relationship Id="rId63" Type="http://schemas.openxmlformats.org/officeDocument/2006/relationships/audio" Target="../media/audio33.wav"/><Relationship Id="rId7" Type="http://schemas.openxmlformats.org/officeDocument/2006/relationships/audio" Target="../media/audio5.wav"/><Relationship Id="rId2" Type="http://schemas.openxmlformats.org/officeDocument/2006/relationships/slide" Target="slide8.xml"/><Relationship Id="rId16" Type="http://schemas.openxmlformats.org/officeDocument/2006/relationships/slide" Target="slide16.xml"/><Relationship Id="rId20" Type="http://schemas.openxmlformats.org/officeDocument/2006/relationships/slide" Target="slide19.xml"/><Relationship Id="rId29" Type="http://schemas.openxmlformats.org/officeDocument/2006/relationships/audio" Target="../media/audio16.wav"/><Relationship Id="rId41" Type="http://schemas.openxmlformats.org/officeDocument/2006/relationships/audio" Target="../media/audio22.wav"/><Relationship Id="rId54" Type="http://schemas.openxmlformats.org/officeDocument/2006/relationships/slide" Target="slide30.xml"/><Relationship Id="rId62" Type="http://schemas.openxmlformats.org/officeDocument/2006/relationships/slide" Target="slide38.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audio" Target="../media/audio7.wav"/><Relationship Id="rId24" Type="http://schemas.openxmlformats.org/officeDocument/2006/relationships/slide" Target="slide18.xml"/><Relationship Id="rId32" Type="http://schemas.openxmlformats.org/officeDocument/2006/relationships/slide" Target="slide22.xml"/><Relationship Id="rId37" Type="http://schemas.openxmlformats.org/officeDocument/2006/relationships/audio" Target="../media/audio20.wav"/><Relationship Id="rId40" Type="http://schemas.openxmlformats.org/officeDocument/2006/relationships/slide" Target="slide28.xml"/><Relationship Id="rId45" Type="http://schemas.openxmlformats.org/officeDocument/2006/relationships/audio" Target="../media/audio24.wav"/><Relationship Id="rId53" Type="http://schemas.openxmlformats.org/officeDocument/2006/relationships/audio" Target="../media/audio28.wav"/><Relationship Id="rId58" Type="http://schemas.openxmlformats.org/officeDocument/2006/relationships/slide" Target="slide32.xml"/><Relationship Id="rId5" Type="http://schemas.openxmlformats.org/officeDocument/2006/relationships/audio" Target="../media/audio4.wav"/><Relationship Id="rId15" Type="http://schemas.openxmlformats.org/officeDocument/2006/relationships/audio" Target="../media/audio9.wav"/><Relationship Id="rId23" Type="http://schemas.openxmlformats.org/officeDocument/2006/relationships/audio" Target="../media/audio13.wav"/><Relationship Id="rId28" Type="http://schemas.openxmlformats.org/officeDocument/2006/relationships/slide" Target="slide21.xml"/><Relationship Id="rId36" Type="http://schemas.openxmlformats.org/officeDocument/2006/relationships/slide" Target="slide27.xml"/><Relationship Id="rId49" Type="http://schemas.openxmlformats.org/officeDocument/2006/relationships/audio" Target="../media/audio26.wav"/><Relationship Id="rId57" Type="http://schemas.openxmlformats.org/officeDocument/2006/relationships/audio" Target="../media/audio30.wav"/><Relationship Id="rId61" Type="http://schemas.openxmlformats.org/officeDocument/2006/relationships/audio" Target="../media/audio32.wav"/><Relationship Id="rId10" Type="http://schemas.openxmlformats.org/officeDocument/2006/relationships/slide" Target="slide12.xml"/><Relationship Id="rId19" Type="http://schemas.openxmlformats.org/officeDocument/2006/relationships/audio" Target="../media/audio11.wav"/><Relationship Id="rId31" Type="http://schemas.openxmlformats.org/officeDocument/2006/relationships/audio" Target="../media/audio17.wav"/><Relationship Id="rId44" Type="http://schemas.openxmlformats.org/officeDocument/2006/relationships/slide" Target="slide34.xml"/><Relationship Id="rId52" Type="http://schemas.openxmlformats.org/officeDocument/2006/relationships/slide" Target="slide25.xml"/><Relationship Id="rId60" Type="http://schemas.openxmlformats.org/officeDocument/2006/relationships/slide" Target="slide37.xml"/><Relationship Id="rId4" Type="http://schemas.openxmlformats.org/officeDocument/2006/relationships/slide" Target="slide9.xml"/><Relationship Id="rId9" Type="http://schemas.openxmlformats.org/officeDocument/2006/relationships/audio" Target="../media/audio6.wav"/><Relationship Id="rId14" Type="http://schemas.openxmlformats.org/officeDocument/2006/relationships/slide" Target="slide15.xml"/><Relationship Id="rId22" Type="http://schemas.openxmlformats.org/officeDocument/2006/relationships/slide" Target="slide20.xml"/><Relationship Id="rId27" Type="http://schemas.openxmlformats.org/officeDocument/2006/relationships/audio" Target="../media/audio15.wav"/><Relationship Id="rId30" Type="http://schemas.openxmlformats.org/officeDocument/2006/relationships/slide" Target="slide23.xml"/><Relationship Id="rId35" Type="http://schemas.openxmlformats.org/officeDocument/2006/relationships/audio" Target="../media/audio19.wav"/><Relationship Id="rId43" Type="http://schemas.openxmlformats.org/officeDocument/2006/relationships/audio" Target="../media/audio23.wav"/><Relationship Id="rId48" Type="http://schemas.openxmlformats.org/officeDocument/2006/relationships/slide" Target="slide36.xml"/><Relationship Id="rId56" Type="http://schemas.openxmlformats.org/officeDocument/2006/relationships/slide" Target="slide31.xml"/><Relationship Id="rId8" Type="http://schemas.openxmlformats.org/officeDocument/2006/relationships/slide" Target="slide11.xml"/><Relationship Id="rId51" Type="http://schemas.openxmlformats.org/officeDocument/2006/relationships/audio" Target="../media/audio27.wav"/><Relationship Id="rId3" Type="http://schemas.openxmlformats.org/officeDocument/2006/relationships/audio" Target="../media/audio3.wav"/><Relationship Id="rId12" Type="http://schemas.openxmlformats.org/officeDocument/2006/relationships/slide" Target="slide14.xml"/><Relationship Id="rId17" Type="http://schemas.openxmlformats.org/officeDocument/2006/relationships/audio" Target="../media/audio10.wav"/><Relationship Id="rId25" Type="http://schemas.openxmlformats.org/officeDocument/2006/relationships/audio" Target="../media/audio14.wav"/><Relationship Id="rId33" Type="http://schemas.openxmlformats.org/officeDocument/2006/relationships/audio" Target="../media/audio18.wav"/><Relationship Id="rId38" Type="http://schemas.openxmlformats.org/officeDocument/2006/relationships/slide" Target="slide29.xml"/><Relationship Id="rId46" Type="http://schemas.openxmlformats.org/officeDocument/2006/relationships/slide" Target="slide35.xml"/><Relationship Id="rId59" Type="http://schemas.openxmlformats.org/officeDocument/2006/relationships/audio" Target="../media/audio31.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7.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7.xml"/><Relationship Id="rId1" Type="http://schemas.openxmlformats.org/officeDocument/2006/relationships/slideLayout" Target="../slideLayouts/slideLayout6.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a test of your ability to efficiently shop for items on a grocery list</a:t>
            </a:r>
            <a:endParaRPr lang="en-US" dirty="0"/>
          </a:p>
        </p:txBody>
      </p:sp>
      <p:sp>
        <p:nvSpPr>
          <p:cNvPr id="3" name="Content Placeholder 2"/>
          <p:cNvSpPr>
            <a:spLocks noGrp="1"/>
          </p:cNvSpPr>
          <p:nvPr>
            <p:ph idx="1"/>
          </p:nvPr>
        </p:nvSpPr>
        <p:spPr>
          <a:xfrm>
            <a:off x="457200" y="1600200"/>
            <a:ext cx="8229600" cy="5029200"/>
          </a:xfrm>
        </p:spPr>
        <p:txBody>
          <a:bodyPr>
            <a:normAutofit lnSpcReduction="10000"/>
          </a:bodyPr>
          <a:lstStyle/>
          <a:p>
            <a:r>
              <a:rPr lang="en-US" dirty="0" smtClean="0"/>
              <a:t>In the task that follows, you have two small shopping lists. </a:t>
            </a:r>
          </a:p>
          <a:p>
            <a:pPr lvl="1"/>
            <a:r>
              <a:rPr lang="en-US" dirty="0" smtClean="0"/>
              <a:t>One is yours, and one is shopping you are doing for a friend.</a:t>
            </a:r>
          </a:p>
          <a:p>
            <a:pPr marL="514350" indent="-514350">
              <a:buFont typeface="+mj-lt"/>
              <a:buAutoNum type="arabicPeriod"/>
            </a:pPr>
            <a:r>
              <a:rPr lang="en-US" dirty="0" smtClean="0"/>
              <a:t>Start at the top, near the entrance to the store (the green box near the Magazine area), </a:t>
            </a:r>
          </a:p>
          <a:p>
            <a:pPr marL="514350" indent="-514350">
              <a:buFont typeface="+mj-lt"/>
              <a:buAutoNum type="arabicPeriod"/>
            </a:pPr>
            <a:r>
              <a:rPr lang="en-US" dirty="0" smtClean="0"/>
              <a:t>get all twelve items from the two lists, and </a:t>
            </a:r>
          </a:p>
          <a:p>
            <a:pPr marL="514350" indent="-514350">
              <a:buFont typeface="+mj-lt"/>
              <a:buAutoNum type="arabicPeriod"/>
            </a:pPr>
            <a:r>
              <a:rPr lang="en-US" dirty="0" smtClean="0"/>
              <a:t>then go to the red box marked “To the Cashier”.</a:t>
            </a:r>
            <a:endParaRPr lang="en-US" dirty="0"/>
          </a:p>
        </p:txBody>
      </p:sp>
      <p:sp>
        <p:nvSpPr>
          <p:cNvPr id="4" name="TextBox 3"/>
          <p:cNvSpPr txBox="1"/>
          <p:nvPr/>
        </p:nvSpPr>
        <p:spPr>
          <a:xfrm>
            <a:off x="2286000" y="4419600"/>
            <a:ext cx="1321003" cy="369332"/>
          </a:xfrm>
          <a:prstGeom prst="rect">
            <a:avLst/>
          </a:prstGeom>
          <a:solidFill>
            <a:srgbClr val="00B050"/>
          </a:solidFill>
        </p:spPr>
        <p:txBody>
          <a:bodyPr wrap="none" rtlCol="0">
            <a:spAutoFit/>
          </a:bodyPr>
          <a:lstStyle/>
          <a:p>
            <a:r>
              <a:rPr lang="en-US" b="1" dirty="0" smtClean="0">
                <a:solidFill>
                  <a:schemeClr val="bg1"/>
                </a:solidFill>
              </a:rPr>
              <a:t>START HERE</a:t>
            </a:r>
            <a:endParaRPr lang="en-US" b="1" dirty="0">
              <a:solidFill>
                <a:schemeClr val="bg1"/>
              </a:solidFill>
            </a:endParaRPr>
          </a:p>
        </p:txBody>
      </p:sp>
      <p:sp>
        <p:nvSpPr>
          <p:cNvPr id="5" name="TextBox 4"/>
          <p:cNvSpPr txBox="1"/>
          <p:nvPr/>
        </p:nvSpPr>
        <p:spPr>
          <a:xfrm>
            <a:off x="2590800" y="5896056"/>
            <a:ext cx="1744580" cy="369332"/>
          </a:xfrm>
          <a:prstGeom prst="rect">
            <a:avLst/>
          </a:prstGeom>
          <a:solidFill>
            <a:srgbClr val="FF0000"/>
          </a:solidFill>
        </p:spPr>
        <p:txBody>
          <a:bodyPr wrap="none" rtlCol="0">
            <a:spAutoFit/>
          </a:bodyPr>
          <a:lstStyle/>
          <a:p>
            <a:r>
              <a:rPr lang="en-US" b="1" dirty="0" smtClean="0">
                <a:solidFill>
                  <a:schemeClr val="bg1"/>
                </a:solidFill>
              </a:rPr>
              <a:t>TO THE CASHIER</a:t>
            </a:r>
            <a:endParaRPr lang="en-US" b="1" dirty="0">
              <a:solidFill>
                <a:schemeClr val="bg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6060078"/>
      </p:ext>
    </p:extLst>
  </p:cSld>
  <p:clrMapOvr>
    <a:masterClrMapping/>
  </p:clrMapOvr>
  <mc:AlternateContent xmlns:mc="http://schemas.openxmlformats.org/markup-compatibility/2006" xmlns:p14="http://schemas.microsoft.com/office/powerpoint/2010/main">
    <mc:Choice Requires="p14">
      <p:transition spd="slow" p14:dur="2000" advTm="35968"/>
    </mc:Choice>
    <mc:Fallback xmlns="">
      <p:transition spd="slow" advTm="35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782931" cy="1143000"/>
          </a:xfrm>
        </p:spPr>
        <p:txBody>
          <a:bodyPr>
            <a:normAutofit/>
          </a:bodyPr>
          <a:lstStyle/>
          <a:p>
            <a:r>
              <a:rPr lang="en-US" dirty="0" smtClean="0"/>
              <a:t>Fresh Fruit</a:t>
            </a:r>
            <a:endParaRPr lang="en-US" dirty="0"/>
          </a:p>
        </p:txBody>
      </p:sp>
      <p:sp>
        <p:nvSpPr>
          <p:cNvPr id="6" name="TextBox 5"/>
          <p:cNvSpPr txBox="1"/>
          <p:nvPr/>
        </p:nvSpPr>
        <p:spPr>
          <a:xfrm>
            <a:off x="685800" y="304800"/>
            <a:ext cx="1355371" cy="369332"/>
          </a:xfrm>
          <a:prstGeom prst="rect">
            <a:avLst/>
          </a:prstGeom>
          <a:solidFill>
            <a:srgbClr val="00B050"/>
          </a:solidFill>
        </p:spPr>
        <p:txBody>
          <a:bodyPr wrap="none" rtlCol="0">
            <a:spAutoFit/>
          </a:bodyPr>
          <a:lstStyle/>
          <a:p>
            <a:r>
              <a:rPr lang="en-US" dirty="0" smtClean="0">
                <a:solidFill>
                  <a:schemeClr val="bg1"/>
                </a:solidFill>
              </a:rPr>
              <a:t>Return to </a:t>
            </a:r>
            <a:r>
              <a:rPr lang="en-US" dirty="0" err="1" smtClean="0">
                <a:solidFill>
                  <a:schemeClr val="bg1"/>
                </a:solidFill>
              </a:rPr>
              <a:t>ap</a:t>
            </a:r>
            <a:endParaRPr lang="en-US" dirty="0">
              <a:solidFill>
                <a:schemeClr val="bg1"/>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282450" cy="369332"/>
          </a:xfrm>
          <a:prstGeom prst="rect">
            <a:avLst/>
          </a:prstGeom>
          <a:noFill/>
        </p:spPr>
        <p:txBody>
          <a:bodyPr wrap="none" rtlCol="0">
            <a:spAutoFit/>
          </a:bodyPr>
          <a:lstStyle/>
          <a:p>
            <a:r>
              <a:rPr lang="en-US" dirty="0" smtClean="0"/>
              <a:t>c</a:t>
            </a:r>
            <a:endParaRPr lang="en-US" dirty="0"/>
          </a:p>
        </p:txBody>
      </p:sp>
      <p:sp>
        <p:nvSpPr>
          <p:cNvPr id="10" name="TextBox 9">
            <a:hlinkClick r:id="rId3"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1" name="TextBox 10"/>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2" name="TextBox 11"/>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3" name="Rectangle 1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976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5" name="Picture 9"/>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5266" y="1447800"/>
            <a:ext cx="9127122"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9800" y="274638"/>
            <a:ext cx="2782931" cy="1143000"/>
          </a:xfrm>
        </p:spPr>
        <p:txBody>
          <a:bodyPr>
            <a:normAutofit fontScale="90000"/>
          </a:bodyPr>
          <a:lstStyle/>
          <a:p>
            <a:r>
              <a:rPr lang="en-US" dirty="0" smtClean="0"/>
              <a:t>Fresh Vegetables</a:t>
            </a:r>
            <a:endParaRPr lang="en-US" dirty="0"/>
          </a:p>
        </p:txBody>
      </p:sp>
      <p:sp>
        <p:nvSpPr>
          <p:cNvPr id="15" name="TextBox 14">
            <a:hlinkClick r:id="rId4" action="ppaction://hlinksldjump">
              <a:snd r:embed="rId5" name="map.wav"/>
            </a:hlinkClick>
          </p:cNvPr>
          <p:cNvSpPr txBox="1"/>
          <p:nvPr/>
        </p:nvSpPr>
        <p:spPr>
          <a:xfrm>
            <a:off x="685800" y="304800"/>
            <a:ext cx="1355371" cy="369332"/>
          </a:xfrm>
          <a:prstGeom prst="rect">
            <a:avLst/>
          </a:prstGeom>
          <a:solidFill>
            <a:srgbClr val="00B050"/>
          </a:solidFill>
        </p:spPr>
        <p:txBody>
          <a:bodyPr wrap="none" rtlCol="0">
            <a:spAutoFit/>
          </a:bodyPr>
          <a:lstStyle/>
          <a:p>
            <a:r>
              <a:rPr lang="en-US" dirty="0" smtClean="0">
                <a:solidFill>
                  <a:schemeClr val="bg1"/>
                </a:solidFill>
              </a:rPr>
              <a:t>Return to </a:t>
            </a:r>
            <a:r>
              <a:rPr lang="en-US" dirty="0" err="1" smtClean="0">
                <a:solidFill>
                  <a:schemeClr val="bg1"/>
                </a:solidFill>
              </a:rPr>
              <a:t>ap</a:t>
            </a:r>
            <a:endParaRPr lang="en-US" dirty="0">
              <a:solidFill>
                <a:schemeClr val="bg1"/>
              </a:solidFill>
            </a:endParaRPr>
          </a:p>
        </p:txBody>
      </p:sp>
      <p:sp>
        <p:nvSpPr>
          <p:cNvPr id="3" name="AutoShape 2" descr="Image result for ben and Jerry's phish foo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a:hlinkClick r:id="rId6" action="ppaction://hlinksldjump" highlightClick="1">
              <a:snd r:embed="rId7" name="d1.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638300"/>
            <a:ext cx="181389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a:hlinkClick r:id="rId6" action="ppaction://hlinksldjump" highlightClick="1">
              <a:snd r:embed="rId9" name="d2.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13236" y="1638300"/>
            <a:ext cx="182641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a:hlinkClick r:id="rId6" action="ppaction://hlinksldjump" highlightClick="1">
              <a:snd r:embed="rId11" name="d3.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86600" y="1638300"/>
            <a:ext cx="18288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a:hlinkClick r:id="rId6" action="ppaction://hlinksldjump" highlightClick="1">
              <a:snd r:embed="rId13" name="d4.wav"/>
            </a:hlinkClick>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2400" y="4381500"/>
            <a:ext cx="168777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a:hlinkClick r:id="rId6" action="ppaction://hlinksldjump" highlightClick="1">
              <a:snd r:embed="rId15" name="d5.wav"/>
            </a:hlinkClick>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0006" y="4381500"/>
            <a:ext cx="182675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a:hlinkClick r:id="rId6" action="ppaction://hlinksldjump" highlightClick="1">
              <a:snd r:embed="rId17" name="d6.wav"/>
            </a:hlinkClick>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86600" y="4381500"/>
            <a:ext cx="193109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152400" y="6324600"/>
            <a:ext cx="306494" cy="369332"/>
          </a:xfrm>
          <a:prstGeom prst="rect">
            <a:avLst/>
          </a:prstGeom>
          <a:noFill/>
        </p:spPr>
        <p:txBody>
          <a:bodyPr wrap="none" rtlCol="0">
            <a:spAutoFit/>
          </a:bodyPr>
          <a:lstStyle/>
          <a:p>
            <a:r>
              <a:rPr lang="en-US" dirty="0" smtClean="0"/>
              <a:t>d</a:t>
            </a:r>
            <a:endParaRPr lang="en-US" dirty="0"/>
          </a:p>
        </p:txBody>
      </p:sp>
      <p:sp>
        <p:nvSpPr>
          <p:cNvPr id="16" name="TextBox 15">
            <a:hlinkClick r:id="rId4" action="ppaction://hlinksldjump">
              <a:snd r:embed="rId5"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7" name="TextBox 16"/>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8" name="TextBox 17"/>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9" name="Rectangle 18"/>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743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6879" y="1447800"/>
            <a:ext cx="9127122"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2209800" y="274638"/>
            <a:ext cx="2782931" cy="1143000"/>
          </a:xfrm>
        </p:spPr>
        <p:txBody>
          <a:bodyPr/>
          <a:lstStyle/>
          <a:p>
            <a:r>
              <a:rPr lang="en-US" dirty="0" smtClean="0"/>
              <a:t>Beer/Wine</a:t>
            </a:r>
            <a:endParaRPr lang="en-US" dirty="0"/>
          </a:p>
        </p:txBody>
      </p:sp>
      <p:pic>
        <p:nvPicPr>
          <p:cNvPr id="1026" name="Picture 2">
            <a:hlinkClick r:id="rId4" action="ppaction://hlinksldjump" highlightClick="1">
              <a:snd r:embed="rId5" name="e10.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60" y="4469969"/>
            <a:ext cx="62736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4" action="ppaction://hlinksldjump" highlightClick="1">
              <a:snd r:embed="rId7" name="e11.wav"/>
            </a:hlinkClick>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50825" y="4546169"/>
            <a:ext cx="6731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a:hlinkClick r:id="rId4" action="ppaction://hlinksldjump" highlightClick="1">
              <a:snd r:embed="rId9" name="e12.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76460" y="4546169"/>
            <a:ext cx="78564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a:hlinkClick r:id="rId4" action="ppaction://hlinksldjump" highlightClick="1">
              <a:snd r:embed="rId11" name="e9.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71661" y="1600200"/>
            <a:ext cx="109593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a:hlinkClick r:id="rId4" action="ppaction://hlinksldjump" highlightClick="1">
              <a:snd r:embed="rId13" name="e7.wav"/>
            </a:hlinkClick>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1574369"/>
            <a:ext cx="80848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hlinkClick r:id="rId4" action="ppaction://hlinksldjump" highlightClick="1">
              <a:snd r:embed="rId15" name="e8.wav"/>
            </a:hlinkClick>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01537" y="1600200"/>
            <a:ext cx="75498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304800"/>
            <a:ext cx="1420132" cy="369332"/>
          </a:xfrm>
          <a:prstGeom prst="rect">
            <a:avLst/>
          </a:prstGeom>
          <a:solidFill>
            <a:srgbClr val="00B050"/>
          </a:solidFill>
        </p:spPr>
        <p:txBody>
          <a:bodyPr wrap="none" rtlCol="0">
            <a:spAutoFit/>
          </a:bodyPr>
          <a:lstStyle/>
          <a:p>
            <a:r>
              <a:rPr lang="en-US" dirty="0" smtClean="0">
                <a:solidFill>
                  <a:schemeClr val="bg1"/>
                </a:solidFill>
              </a:rPr>
              <a:t>Return t map</a:t>
            </a:r>
            <a:endParaRPr lang="en-US" dirty="0">
              <a:solidFill>
                <a:schemeClr val="bg1"/>
              </a:solidFill>
            </a:endParaRPr>
          </a:p>
        </p:txBody>
      </p:sp>
      <p:sp>
        <p:nvSpPr>
          <p:cNvPr id="55" name="TextBox 54"/>
          <p:cNvSpPr txBox="1"/>
          <p:nvPr/>
        </p:nvSpPr>
        <p:spPr>
          <a:xfrm>
            <a:off x="152400" y="6324600"/>
            <a:ext cx="300082" cy="369332"/>
          </a:xfrm>
          <a:prstGeom prst="rect">
            <a:avLst/>
          </a:prstGeom>
          <a:noFill/>
        </p:spPr>
        <p:txBody>
          <a:bodyPr wrap="none" rtlCol="0">
            <a:spAutoFit/>
          </a:bodyPr>
          <a:lstStyle/>
          <a:p>
            <a:r>
              <a:rPr lang="en-US" dirty="0" smtClean="0"/>
              <a:t>e</a:t>
            </a:r>
            <a:endParaRPr lang="en-US" dirty="0"/>
          </a:p>
        </p:txBody>
      </p:sp>
      <p:sp>
        <p:nvSpPr>
          <p:cNvPr id="15" name="TextBox 14">
            <a:hlinkClick r:id="rId17" action="ppaction://hlinksldjump">
              <a:snd r:embed="rId18"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6" name="TextBox 15"/>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7" name="TextBox 16"/>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8" name="Rectangle 17"/>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44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1447800"/>
            <a:ext cx="9134475"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9800" y="274638"/>
            <a:ext cx="2782931" cy="1143000"/>
          </a:xfrm>
        </p:spPr>
        <p:txBody>
          <a:bodyPr>
            <a:normAutofit fontScale="90000"/>
          </a:bodyPr>
          <a:lstStyle/>
          <a:p>
            <a:r>
              <a:rPr lang="en-US" dirty="0" smtClean="0"/>
              <a:t>Packaged Bread</a:t>
            </a:r>
            <a:endParaRPr lang="en-US" dirty="0"/>
          </a:p>
        </p:txBody>
      </p:sp>
      <p:pic>
        <p:nvPicPr>
          <p:cNvPr id="2050" name="Picture 2">
            <a:hlinkClick r:id="rId4" action="ppaction://hlinksldjump" highlightClick="1">
              <a:snd r:embed="rId5" name="f13.wav"/>
            </a:hlinkClick>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9" y="2743200"/>
            <a:ext cx="3155156" cy="1345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hlinkClick r:id="rId4" action="ppaction://hlinksldjump" highlightClick="1">
              <a:snd r:embed="rId7" name="f14.wav"/>
            </a:hlinkClick>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6200" y="1600200"/>
            <a:ext cx="1509713" cy="249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a:hlinkClick r:id="rId4" action="ppaction://hlinksldjump" highlightClick="1">
              <a:snd r:embed="rId9" name="f15.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9400" y="1905000"/>
            <a:ext cx="2245233" cy="243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a:hlinkClick r:id="rId4" action="ppaction://hlinksldjump" highlightClick="1">
              <a:snd r:embed="rId11" name="f16.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400" y="4267200"/>
            <a:ext cx="31432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a:hlinkClick r:id="rId4" action="ppaction://hlinksldjump" highlightClick="1">
              <a:snd r:embed="rId13" name="f17.wav"/>
            </a:hlinkClick>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10000" y="4191000"/>
            <a:ext cx="2203418" cy="238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a:hlinkClick r:id="rId4" action="ppaction://hlinksldjump" highlightClick="1">
              <a:snd r:embed="rId15" name="f18.wav"/>
            </a:hlinkClick>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7000" y="4572000"/>
            <a:ext cx="2443783"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hlinkClick r:id="rId17" action="ppaction://hlinksldjump">
              <a:snd r:embed="rId18" name="map.wav"/>
            </a:hlinkClick>
          </p:cNvPr>
          <p:cNvSpPr txBox="1"/>
          <p:nvPr/>
        </p:nvSpPr>
        <p:spPr>
          <a:xfrm>
            <a:off x="685800" y="304800"/>
            <a:ext cx="1420132" cy="369332"/>
          </a:xfrm>
          <a:prstGeom prst="rect">
            <a:avLst/>
          </a:prstGeom>
          <a:solidFill>
            <a:srgbClr val="00B050"/>
          </a:solidFill>
        </p:spPr>
        <p:txBody>
          <a:bodyPr wrap="none" rtlCol="0">
            <a:spAutoFit/>
          </a:bodyPr>
          <a:lstStyle/>
          <a:p>
            <a:r>
              <a:rPr lang="en-US" dirty="0" smtClean="0">
                <a:solidFill>
                  <a:schemeClr val="bg1"/>
                </a:solidFill>
              </a:rPr>
              <a:t>Return t map</a:t>
            </a:r>
            <a:endParaRPr lang="en-US" dirty="0">
              <a:solidFill>
                <a:schemeClr val="bg1"/>
              </a:solidFill>
            </a:endParaRPr>
          </a:p>
        </p:txBody>
      </p:sp>
      <p:sp>
        <p:nvSpPr>
          <p:cNvPr id="14" name="TextBox 13"/>
          <p:cNvSpPr txBox="1"/>
          <p:nvPr/>
        </p:nvSpPr>
        <p:spPr>
          <a:xfrm>
            <a:off x="152400" y="6324600"/>
            <a:ext cx="255198" cy="369332"/>
          </a:xfrm>
          <a:prstGeom prst="rect">
            <a:avLst/>
          </a:prstGeom>
          <a:noFill/>
        </p:spPr>
        <p:txBody>
          <a:bodyPr wrap="none" rtlCol="0">
            <a:spAutoFit/>
          </a:bodyPr>
          <a:lstStyle/>
          <a:p>
            <a:r>
              <a:rPr lang="en-US" dirty="0" smtClean="0"/>
              <a:t>f</a:t>
            </a:r>
            <a:endParaRPr lang="en-US" dirty="0"/>
          </a:p>
        </p:txBody>
      </p:sp>
      <p:sp>
        <p:nvSpPr>
          <p:cNvPr id="15" name="TextBox 14">
            <a:hlinkClick r:id="rId17" action="ppaction://hlinksldjump">
              <a:snd r:embed="rId18"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6" name="TextBox 15"/>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7" name="TextBox 16"/>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8" name="Rectangle 17"/>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319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1" name="Picture 9"/>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1696" y="1447800"/>
            <a:ext cx="9127122"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9800" y="274638"/>
            <a:ext cx="2804655" cy="1143000"/>
          </a:xfrm>
        </p:spPr>
        <p:txBody>
          <a:bodyPr>
            <a:normAutofit fontScale="90000"/>
          </a:bodyPr>
          <a:lstStyle/>
          <a:p>
            <a:r>
              <a:rPr lang="en-US" dirty="0" smtClean="0"/>
              <a:t>Frozen Vegetables</a:t>
            </a:r>
            <a:endParaRPr lang="en-US" dirty="0"/>
          </a:p>
        </p:txBody>
      </p:sp>
      <p:sp>
        <p:nvSpPr>
          <p:cNvPr id="3" name="AutoShape 2" descr="Image result for ben and Jerry's phish foo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https://fa74d61d848a20b729bb-0251b36b713060ab3e0e8321940e01ff.ssl.cf2.rackcdn.com/0014500013880_CF_version_type_large.jpeg">
            <a:hlinkClick r:id="rId4" action="ppaction://hlinksldjump" highlightClick="1">
              <a:snd r:embed="rId5" name="g19.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752600"/>
            <a:ext cx="263769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a:hlinkClick r:id="rId4" action="ppaction://hlinksldjump" highlightClick="1">
              <a:snd r:embed="rId7" name="g20.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0046" y="1752600"/>
            <a:ext cx="24384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a:hlinkClick r:id="rId4" action="ppaction://hlinksldjump" highlightClick="1">
              <a:snd r:embed="rId9" name="g21.wav"/>
            </a:hlinkClick>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4600" y="1752600"/>
            <a:ext cx="266873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a:hlinkClick r:id="rId4" action="ppaction://hlinksldjump" highlightClick="1">
              <a:snd r:embed="rId11" name="g22.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400" y="4457700"/>
            <a:ext cx="218636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a:hlinkClick r:id="rId4" action="ppaction://hlinksldjump" highlightClick="1">
              <a:snd r:embed="rId13" name="g23.wav"/>
            </a:hlinkClick>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32683" y="4457700"/>
            <a:ext cx="2178996"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a:hlinkClick r:id="rId4" action="ppaction://hlinksldjump" highlightClick="1">
              <a:snd r:embed="rId15" name="g24.wav"/>
            </a:hlinkClick>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05600" y="4457700"/>
            <a:ext cx="218872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152400" y="6324600"/>
            <a:ext cx="295274" cy="369332"/>
          </a:xfrm>
          <a:prstGeom prst="rect">
            <a:avLst/>
          </a:prstGeom>
          <a:noFill/>
        </p:spPr>
        <p:txBody>
          <a:bodyPr wrap="none" rtlCol="0">
            <a:spAutoFit/>
          </a:bodyPr>
          <a:lstStyle/>
          <a:p>
            <a:r>
              <a:rPr lang="en-US" dirty="0" smtClean="0"/>
              <a:t>g</a:t>
            </a:r>
            <a:endParaRPr lang="en-US" dirty="0"/>
          </a:p>
        </p:txBody>
      </p:sp>
      <p:sp>
        <p:nvSpPr>
          <p:cNvPr id="20" name="TextBox 19"/>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21" name="TextBox 20"/>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23" name="Rectangle 2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hlinkClick r:id="rId17" action="ppaction://hlinksldjump">
              <a:snd r:embed="rId18"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Tree>
    <p:extLst>
      <p:ext uri="{BB962C8B-B14F-4D97-AF65-F5344CB8AC3E}">
        <p14:creationId xmlns:p14="http://schemas.microsoft.com/office/powerpoint/2010/main" val="33855276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8"/>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6879" y="1447800"/>
            <a:ext cx="9127122"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9800" y="274638"/>
            <a:ext cx="2782931" cy="1143000"/>
          </a:xfrm>
        </p:spPr>
        <p:txBody>
          <a:bodyPr/>
          <a:lstStyle/>
          <a:p>
            <a:r>
              <a:rPr lang="en-US" dirty="0" smtClean="0"/>
              <a:t>Ice Cream</a:t>
            </a:r>
            <a:endParaRPr lang="en-US" dirty="0"/>
          </a:p>
        </p:txBody>
      </p:sp>
      <p:sp>
        <p:nvSpPr>
          <p:cNvPr id="15" name="TextBox 14">
            <a:hlinkClick r:id="rId4" action="ppaction://hlinksldjump"/>
          </p:cNvPr>
          <p:cNvSpPr txBox="1"/>
          <p:nvPr/>
        </p:nvSpPr>
        <p:spPr>
          <a:xfrm>
            <a:off x="685800" y="304800"/>
            <a:ext cx="1459567" cy="369332"/>
          </a:xfrm>
          <a:prstGeom prst="rect">
            <a:avLst/>
          </a:prstGeom>
          <a:solidFill>
            <a:srgbClr val="00B050"/>
          </a:solidFill>
        </p:spPr>
        <p:txBody>
          <a:bodyPr wrap="none" rtlCol="0">
            <a:spAutoFit/>
          </a:bodyPr>
          <a:lstStyle/>
          <a:p>
            <a:r>
              <a:rPr lang="en-US" dirty="0" err="1" smtClean="0">
                <a:solidFill>
                  <a:schemeClr val="bg1"/>
                </a:solidFill>
              </a:rPr>
              <a:t>Retun</a:t>
            </a:r>
            <a:r>
              <a:rPr lang="en-US" dirty="0" smtClean="0">
                <a:solidFill>
                  <a:schemeClr val="bg1"/>
                </a:solidFill>
              </a:rPr>
              <a:t> to map</a:t>
            </a:r>
            <a:endParaRPr lang="en-US" dirty="0">
              <a:solidFill>
                <a:schemeClr val="bg1"/>
              </a:solidFill>
            </a:endParaRPr>
          </a:p>
        </p:txBody>
      </p:sp>
      <p:sp>
        <p:nvSpPr>
          <p:cNvPr id="3" name="AutoShape 2" descr="Image result for ben and Jerry's phish foo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2" name="Picture 4">
            <a:hlinkClick r:id="rId5" action="ppaction://hlinksldjump" highlightClick="1">
              <a:snd r:embed="rId6" name="h25.wav"/>
            </a:hlinkClick>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524000"/>
            <a:ext cx="2138756" cy="2370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descr="http://gearx.com/blog/wp-content/uploads/2012/04/ben_jerrys_phishfood__92824_zoom.jpg">
            <a:hlinkClick r:id="rId5" action="ppaction://hlinksldjump" highlightClick="1">
              <a:snd r:embed="rId8" name="h26.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3478" y="1566227"/>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www.ocado.com/productImages/200/200030011_1_640x640.jpg?identifier=389ddbff9b6068b187f826c088b74c9e">
            <a:hlinkClick r:id="rId5" action="ppaction://hlinksldjump" highlightClick="1">
              <a:snd r:embed="rId10" name="h27.wav"/>
            </a:hlinkClick>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05600" y="1566227"/>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a:hlinkClick r:id="rId5" action="ppaction://hlinksldjump" highlightClick="1">
              <a:snd r:embed="rId12" name="h28.wav"/>
            </a:hlinkClick>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4562" y="4419600"/>
            <a:ext cx="1888204"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a:hlinkClick r:id="rId5" action="ppaction://hlinksldjump" highlightClick="1">
              <a:snd r:embed="rId14" name="h30.wav"/>
            </a:hlinkClick>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05600" y="4419600"/>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a:hlinkClick r:id="rId5" action="ppaction://hlinksldjump" highlightClick="1">
              <a:snd r:embed="rId16" name="h29.wav"/>
            </a:hlinkClick>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75529" y="4419600"/>
            <a:ext cx="196327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152400" y="6324600"/>
            <a:ext cx="306494" cy="369332"/>
          </a:xfrm>
          <a:prstGeom prst="rect">
            <a:avLst/>
          </a:prstGeom>
          <a:noFill/>
        </p:spPr>
        <p:txBody>
          <a:bodyPr wrap="none" rtlCol="0">
            <a:spAutoFit/>
          </a:bodyPr>
          <a:lstStyle/>
          <a:p>
            <a:r>
              <a:rPr lang="en-US" dirty="0" smtClean="0"/>
              <a:t>h</a:t>
            </a:r>
            <a:endParaRPr lang="en-US" dirty="0"/>
          </a:p>
        </p:txBody>
      </p:sp>
      <p:sp>
        <p:nvSpPr>
          <p:cNvPr id="16" name="TextBox 15">
            <a:hlinkClick r:id="rId4" action="ppaction://hlinksldjump">
              <a:snd r:embed="rId18"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7" name="TextBox 16"/>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8" name="TextBox 17"/>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9" name="Rectangle 18"/>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6109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6877" y="1447800"/>
            <a:ext cx="9127123"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9800" y="274638"/>
            <a:ext cx="2782931" cy="1143000"/>
          </a:xfrm>
        </p:spPr>
        <p:txBody>
          <a:bodyPr>
            <a:normAutofit fontScale="90000"/>
          </a:bodyPr>
          <a:lstStyle/>
          <a:p>
            <a:r>
              <a:rPr lang="en-US" dirty="0" smtClean="0"/>
              <a:t>Potato Chips</a:t>
            </a:r>
            <a:endParaRPr lang="en-US" dirty="0"/>
          </a:p>
        </p:txBody>
      </p:sp>
      <p:pic>
        <p:nvPicPr>
          <p:cNvPr id="4" name="Picture 2">
            <a:hlinkClick r:id="rId4" action="ppaction://hlinksldjump" highlightClick="1">
              <a:snd r:embed="rId5" name="i31.wav"/>
            </a:hlinkClick>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1676400"/>
            <a:ext cx="16383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hlinkClick r:id="rId4" action="ppaction://hlinksldjump" highlightClick="1">
              <a:snd r:embed="rId7" name="i33.wav"/>
            </a:hlinkClick>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0800" y="1676400"/>
            <a:ext cx="16383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a:hlinkClick r:id="rId4" action="ppaction://hlinksldjump" highlightClick="1">
              <a:snd r:embed="rId9" name="i32.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76400"/>
            <a:ext cx="178612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a:hlinkClick r:id="rId4" action="ppaction://hlinksldjump" highlightClick="1">
              <a:snd r:embed="rId11" name="i34.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2000" y="4267200"/>
            <a:ext cx="16383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a:hlinkClick r:id="rId4" action="ppaction://hlinksldjump" highlightClick="1">
              <a:snd r:embed="rId13" name="i35.wav"/>
            </a:hlinkClick>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10000" y="4267200"/>
            <a:ext cx="146852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a:hlinkClick r:id="rId4" action="ppaction://hlinksldjump" highlightClick="1">
              <a:snd r:embed="rId15" name="i36.wav"/>
            </a:hlinkClick>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7000" y="4267200"/>
            <a:ext cx="171145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hlinkClick r:id="rId17" action="ppaction://hlinksldjump"/>
          </p:cNvPr>
          <p:cNvSpPr txBox="1"/>
          <p:nvPr/>
        </p:nvSpPr>
        <p:spPr>
          <a:xfrm>
            <a:off x="685800" y="304800"/>
            <a:ext cx="1417889" cy="369332"/>
          </a:xfrm>
          <a:prstGeom prst="rect">
            <a:avLst/>
          </a:prstGeom>
          <a:solidFill>
            <a:srgbClr val="00B050"/>
          </a:solidFill>
        </p:spPr>
        <p:txBody>
          <a:bodyPr wrap="none" rtlCol="0">
            <a:spAutoFit/>
          </a:bodyPr>
          <a:lstStyle/>
          <a:p>
            <a:r>
              <a:rPr lang="en-US" dirty="0" err="1" smtClean="0">
                <a:solidFill>
                  <a:schemeClr val="bg1"/>
                </a:solidFill>
              </a:rPr>
              <a:t>Retrn</a:t>
            </a:r>
            <a:r>
              <a:rPr lang="en-US" dirty="0" smtClean="0">
                <a:solidFill>
                  <a:schemeClr val="bg1"/>
                </a:solidFill>
              </a:rPr>
              <a:t> to map</a:t>
            </a:r>
            <a:endParaRPr lang="en-US" dirty="0">
              <a:solidFill>
                <a:schemeClr val="bg1"/>
              </a:solidFill>
            </a:endParaRPr>
          </a:p>
        </p:txBody>
      </p:sp>
      <p:sp>
        <p:nvSpPr>
          <p:cNvPr id="15" name="TextBox 14"/>
          <p:cNvSpPr txBox="1"/>
          <p:nvPr/>
        </p:nvSpPr>
        <p:spPr>
          <a:xfrm>
            <a:off x="152400" y="6324600"/>
            <a:ext cx="237566" cy="369332"/>
          </a:xfrm>
          <a:prstGeom prst="rect">
            <a:avLst/>
          </a:prstGeom>
          <a:noFill/>
        </p:spPr>
        <p:txBody>
          <a:bodyPr wrap="none" rtlCol="0">
            <a:spAutoFit/>
          </a:bodyPr>
          <a:lstStyle/>
          <a:p>
            <a:r>
              <a:rPr lang="en-US" dirty="0" smtClean="0"/>
              <a:t>i</a:t>
            </a:r>
            <a:endParaRPr lang="en-US" dirty="0"/>
          </a:p>
        </p:txBody>
      </p:sp>
      <p:sp>
        <p:nvSpPr>
          <p:cNvPr id="16" name="TextBox 15">
            <a:hlinkClick r:id="rId17" action="ppaction://hlinksldjump">
              <a:snd r:embed="rId18"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7" name="TextBox 16"/>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8" name="TextBox 17"/>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9" name="Rectangle 18"/>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755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2804655" cy="914400"/>
          </a:xfrm>
        </p:spPr>
        <p:txBody>
          <a:bodyPr>
            <a:normAutofit fontScale="90000"/>
          </a:bodyPr>
          <a:lstStyle/>
          <a:p>
            <a:r>
              <a:rPr lang="en-US" dirty="0" smtClean="0"/>
              <a:t>Juice / Bottled Water</a:t>
            </a:r>
            <a:endParaRPr lang="en-US" dirty="0"/>
          </a:p>
        </p:txBody>
      </p:sp>
      <p:sp>
        <p:nvSpPr>
          <p:cNvPr id="6" name="TextBox 5"/>
          <p:cNvSpPr txBox="1"/>
          <p:nvPr/>
        </p:nvSpPr>
        <p:spPr>
          <a:xfrm>
            <a:off x="685800" y="304800"/>
            <a:ext cx="1459567" cy="369332"/>
          </a:xfrm>
          <a:prstGeom prst="rect">
            <a:avLst/>
          </a:prstGeom>
          <a:solidFill>
            <a:srgbClr val="00B050"/>
          </a:solidFill>
        </p:spPr>
        <p:txBody>
          <a:bodyPr wrap="none" rtlCol="0">
            <a:spAutoFit/>
          </a:bodyPr>
          <a:lstStyle/>
          <a:p>
            <a:r>
              <a:rPr lang="en-US" dirty="0" err="1" smtClean="0">
                <a:solidFill>
                  <a:schemeClr val="bg1"/>
                </a:solidFill>
              </a:rPr>
              <a:t>Retun</a:t>
            </a:r>
            <a:r>
              <a:rPr lang="en-US" dirty="0" smtClean="0">
                <a:solidFill>
                  <a:schemeClr val="bg1"/>
                </a:solidFill>
              </a:rPr>
              <a:t> to map</a:t>
            </a:r>
            <a:endParaRPr lang="en-US" dirty="0">
              <a:solidFill>
                <a:schemeClr val="bg1"/>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239168" cy="369332"/>
          </a:xfrm>
          <a:prstGeom prst="rect">
            <a:avLst/>
          </a:prstGeom>
          <a:noFill/>
        </p:spPr>
        <p:txBody>
          <a:bodyPr wrap="none" rtlCol="0">
            <a:spAutoFit/>
          </a:bodyPr>
          <a:lstStyle/>
          <a:p>
            <a:r>
              <a:rPr lang="en-US" dirty="0" smtClean="0"/>
              <a:t>j</a:t>
            </a:r>
            <a:endParaRPr lang="en-US" dirty="0"/>
          </a:p>
        </p:txBody>
      </p:sp>
      <p:sp>
        <p:nvSpPr>
          <p:cNvPr id="10" name="TextBox 9">
            <a:hlinkClick r:id="rId3"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1" name="TextBox 10"/>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2" name="TextBox 11"/>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3" name="Rectangle 1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880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1524000"/>
            <a:ext cx="9134475"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9800" y="274638"/>
            <a:ext cx="2782931" cy="1143000"/>
          </a:xfrm>
        </p:spPr>
        <p:txBody>
          <a:bodyPr/>
          <a:lstStyle/>
          <a:p>
            <a:r>
              <a:rPr lang="en-US" dirty="0" smtClean="0"/>
              <a:t>Soda</a:t>
            </a:r>
            <a:endParaRPr lang="en-US" dirty="0"/>
          </a:p>
        </p:txBody>
      </p:sp>
      <p:sp>
        <p:nvSpPr>
          <p:cNvPr id="6" name="TextBox 5"/>
          <p:cNvSpPr txBox="1"/>
          <p:nvPr/>
        </p:nvSpPr>
        <p:spPr>
          <a:xfrm>
            <a:off x="685800" y="304800"/>
            <a:ext cx="1459567" cy="369332"/>
          </a:xfrm>
          <a:prstGeom prst="rect">
            <a:avLst/>
          </a:prstGeom>
          <a:solidFill>
            <a:srgbClr val="00B050"/>
          </a:solidFill>
        </p:spPr>
        <p:txBody>
          <a:bodyPr wrap="none" rtlCol="0">
            <a:spAutoFit/>
          </a:bodyPr>
          <a:lstStyle/>
          <a:p>
            <a:r>
              <a:rPr lang="en-US" dirty="0" err="1" smtClean="0">
                <a:solidFill>
                  <a:schemeClr val="bg1"/>
                </a:solidFill>
              </a:rPr>
              <a:t>Retun</a:t>
            </a:r>
            <a:r>
              <a:rPr lang="en-US" dirty="0" smtClean="0">
                <a:solidFill>
                  <a:schemeClr val="bg1"/>
                </a:solidFill>
              </a:rPr>
              <a:t> to map</a:t>
            </a:r>
            <a:endParaRPr lang="en-US" dirty="0">
              <a:solidFill>
                <a:schemeClr val="bg1"/>
              </a:solidFill>
            </a:endParaRPr>
          </a:p>
        </p:txBody>
      </p:sp>
      <p:pic>
        <p:nvPicPr>
          <p:cNvPr id="8" name="Picture 2">
            <a:hlinkClick r:id="rId4" action="ppaction://hlinksldjump" highlightClick="1">
              <a:snd r:embed="rId5" name="k37.wav"/>
            </a:hlinkClick>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1676400"/>
            <a:ext cx="8572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hlinkClick r:id="rId4" action="ppaction://hlinksldjump" highlightClick="1">
              <a:snd r:embed="rId7" name="k42.wav"/>
            </a:hlinkClick>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1000" y="4419600"/>
            <a:ext cx="96230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hlinkClick r:id="rId4" action="ppaction://hlinksldjump" highlightClick="1">
              <a:snd r:embed="rId9" name="k40.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600" y="4419600"/>
            <a:ext cx="90182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
            <a:hlinkClick r:id="rId4" action="ppaction://hlinksldjump" highlightClick="1">
              <a:snd r:embed="rId11" name="k39.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77200" y="1676400"/>
            <a:ext cx="93726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a:hlinkClick r:id="rId4" action="ppaction://hlinksldjump" highlightClick="1">
              <a:snd r:embed="rId13" name="k38.wav"/>
            </a:hlinkClick>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1000" y="1676400"/>
            <a:ext cx="8572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a:hlinkClick r:id="rId4" action="ppaction://hlinksldjump" highlightClick="1">
              <a:snd r:embed="rId15" name="k41.wav"/>
            </a:hlinkClick>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98842" y="4419600"/>
            <a:ext cx="113374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52400" y="6324600"/>
            <a:ext cx="295274" cy="369332"/>
          </a:xfrm>
          <a:prstGeom prst="rect">
            <a:avLst/>
          </a:prstGeom>
          <a:noFill/>
        </p:spPr>
        <p:txBody>
          <a:bodyPr wrap="none" rtlCol="0">
            <a:spAutoFit/>
          </a:bodyPr>
          <a:lstStyle/>
          <a:p>
            <a:r>
              <a:rPr lang="en-US" dirty="0" smtClean="0"/>
              <a:t>k</a:t>
            </a:r>
            <a:endParaRPr lang="en-US" dirty="0"/>
          </a:p>
        </p:txBody>
      </p:sp>
      <p:sp>
        <p:nvSpPr>
          <p:cNvPr id="15" name="TextBox 14">
            <a:hlinkClick r:id="rId17" action="ppaction://hlinksldjump">
              <a:snd r:embed="rId18"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6" name="TextBox 15"/>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7" name="TextBox 16"/>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8" name="Rectangle 17"/>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4985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89466"/>
            <a:ext cx="2782931" cy="577334"/>
          </a:xfrm>
        </p:spPr>
        <p:txBody>
          <a:bodyPr>
            <a:normAutofit fontScale="90000"/>
          </a:bodyPr>
          <a:lstStyle/>
          <a:p>
            <a:r>
              <a:rPr lang="en-US" dirty="0" smtClean="0"/>
              <a:t>Paper Towels / Toilet</a:t>
            </a:r>
            <a:endParaRPr lang="en-US" dirty="0"/>
          </a:p>
        </p:txBody>
      </p:sp>
      <p:sp>
        <p:nvSpPr>
          <p:cNvPr id="6" name="TextBox 5">
            <a:hlinkClick r:id="rId2" action="ppaction://hlinksldjump"/>
          </p:cNvPr>
          <p:cNvSpPr txBox="1"/>
          <p:nvPr/>
        </p:nvSpPr>
        <p:spPr>
          <a:xfrm>
            <a:off x="685800" y="304800"/>
            <a:ext cx="1420132" cy="369332"/>
          </a:xfrm>
          <a:prstGeom prst="rect">
            <a:avLst/>
          </a:prstGeom>
          <a:solidFill>
            <a:srgbClr val="00B050"/>
          </a:solidFill>
        </p:spPr>
        <p:txBody>
          <a:bodyPr wrap="none" rtlCol="0">
            <a:spAutoFit/>
          </a:bodyPr>
          <a:lstStyle/>
          <a:p>
            <a:r>
              <a:rPr lang="en-US" dirty="0" smtClean="0">
                <a:solidFill>
                  <a:schemeClr val="bg1"/>
                </a:solidFill>
              </a:rPr>
              <a:t>Return t map</a:t>
            </a:r>
            <a:endParaRPr lang="en-US" dirty="0">
              <a:solidFill>
                <a:schemeClr val="bg1"/>
              </a:solidFill>
            </a:endParaRP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237566" cy="369332"/>
          </a:xfrm>
          <a:prstGeom prst="rect">
            <a:avLst/>
          </a:prstGeom>
          <a:noFill/>
        </p:spPr>
        <p:txBody>
          <a:bodyPr wrap="none" rtlCol="0">
            <a:spAutoFit/>
          </a:bodyPr>
          <a:lstStyle/>
          <a:p>
            <a:r>
              <a:rPr lang="en-US" dirty="0" smtClean="0"/>
              <a:t>l</a:t>
            </a:r>
            <a:endParaRPr lang="en-US" dirty="0"/>
          </a:p>
        </p:txBody>
      </p:sp>
      <p:sp>
        <p:nvSpPr>
          <p:cNvPr id="10" name="TextBox 9">
            <a:hlinkClick r:id="rId2"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1" name="TextBox 10"/>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2" name="TextBox 11"/>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3" name="Rectangle 1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310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Look for the shortest possible route</a:t>
            </a:r>
            <a:endParaRPr lang="en-US" dirty="0"/>
          </a:p>
        </p:txBody>
      </p:sp>
      <p:sp>
        <p:nvSpPr>
          <p:cNvPr id="3" name="Content Placeholder 2"/>
          <p:cNvSpPr>
            <a:spLocks noGrp="1"/>
          </p:cNvSpPr>
          <p:nvPr>
            <p:ph idx="1"/>
          </p:nvPr>
        </p:nvSpPr>
        <p:spPr>
          <a:xfrm>
            <a:off x="457200" y="1143000"/>
            <a:ext cx="8229600" cy="5562600"/>
          </a:xfrm>
        </p:spPr>
        <p:txBody>
          <a:bodyPr>
            <a:normAutofit/>
          </a:bodyPr>
          <a:lstStyle/>
          <a:p>
            <a:r>
              <a:rPr lang="en-US" dirty="0" smtClean="0"/>
              <a:t>Your goal is to get all the items, as quickly and efficiently as you can.</a:t>
            </a:r>
          </a:p>
          <a:p>
            <a:r>
              <a:rPr lang="en-US" dirty="0" smtClean="0"/>
              <a:t>This means you should try to take the shortest possible route.</a:t>
            </a:r>
          </a:p>
          <a:p>
            <a:r>
              <a:rPr lang="en-US" dirty="0" smtClean="0"/>
              <a:t>Some of the items on the list are the only item you need from a particular area of the store. After you have found those single items, you need to return to the map to navigate to the next area, by clicking the blue “Return to map” button</a:t>
            </a:r>
          </a:p>
        </p:txBody>
      </p:sp>
      <p:sp>
        <p:nvSpPr>
          <p:cNvPr id="4" name="TextBox 3"/>
          <p:cNvSpPr txBox="1"/>
          <p:nvPr/>
        </p:nvSpPr>
        <p:spPr>
          <a:xfrm>
            <a:off x="3276600" y="5762527"/>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4887303"/>
      </p:ext>
    </p:extLst>
  </p:cSld>
  <p:clrMapOvr>
    <a:masterClrMapping/>
  </p:clrMapOvr>
  <mc:AlternateContent xmlns:mc="http://schemas.openxmlformats.org/markup-compatibility/2006" xmlns:p14="http://schemas.microsoft.com/office/powerpoint/2010/main">
    <mc:Choice Requires="p14">
      <p:transition spd="slow" p14:dur="2000" advTm="34085"/>
    </mc:Choice>
    <mc:Fallback xmlns="">
      <p:transition spd="slow" advTm="3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782931" cy="1143000"/>
          </a:xfrm>
        </p:spPr>
        <p:txBody>
          <a:bodyPr>
            <a:normAutofit/>
          </a:bodyPr>
          <a:lstStyle/>
          <a:p>
            <a:r>
              <a:rPr lang="en-US" dirty="0" smtClean="0"/>
              <a:t>Pasta</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369012" cy="369332"/>
          </a:xfrm>
          <a:prstGeom prst="rect">
            <a:avLst/>
          </a:prstGeom>
          <a:noFill/>
        </p:spPr>
        <p:txBody>
          <a:bodyPr wrap="none" rtlCol="0">
            <a:spAutoFit/>
          </a:bodyPr>
          <a:lstStyle/>
          <a:p>
            <a:r>
              <a:rPr lang="en-US" dirty="0" smtClean="0"/>
              <a:t>m</a:t>
            </a:r>
            <a:endParaRPr lang="en-US" dirty="0"/>
          </a:p>
        </p:txBody>
      </p:sp>
      <p:sp>
        <p:nvSpPr>
          <p:cNvPr id="10" name="TextBox 9">
            <a:hlinkClick r:id="rId3"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1" name="TextBox 10"/>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2" name="TextBox 11"/>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3" name="Rectangle 1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5035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6877" y="1524000"/>
            <a:ext cx="9127123"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9800" y="274638"/>
            <a:ext cx="2782931" cy="1143000"/>
          </a:xfrm>
        </p:spPr>
        <p:txBody>
          <a:bodyPr/>
          <a:lstStyle/>
          <a:p>
            <a:r>
              <a:rPr lang="en-US" dirty="0" smtClean="0"/>
              <a:t>Cereal</a:t>
            </a:r>
            <a:endParaRPr lang="en-US" dirty="0"/>
          </a:p>
        </p:txBody>
      </p:sp>
      <p:pic>
        <p:nvPicPr>
          <p:cNvPr id="3" name="Picture 2">
            <a:hlinkClick r:id="rId4" action="ppaction://hlinksldjump" highlightClick="1">
              <a:snd r:embed="rId5" name="n43.wav"/>
            </a:hlinkClick>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272" y="1627324"/>
            <a:ext cx="157162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hlinkClick r:id="rId4" action="ppaction://hlinksldjump" highlightClick="1">
              <a:snd r:embed="rId7" name="n45.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8258" y="1684234"/>
            <a:ext cx="143294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hlinkClick r:id="rId4" action="ppaction://hlinksldjump" highlightClick="1">
              <a:snd r:embed="rId9" name="n44.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87858" y="1683822"/>
            <a:ext cx="159427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a:hlinkClick r:id="rId4" action="ppaction://hlinksldjump" highlightClick="1">
              <a:snd r:embed="rId11" name="n46.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200" y="4267200"/>
            <a:ext cx="156160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a:hlinkClick r:id="rId4" action="ppaction://hlinksldjump" highlightClick="1">
              <a:snd r:embed="rId13" name="n47.wav"/>
            </a:hlinkClick>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81400" y="4191000"/>
            <a:ext cx="1560114"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hlinkClick r:id="rId4" action="ppaction://hlinksldjump" highlightClick="1">
              <a:snd r:embed="rId15" name="n48.wav"/>
            </a:hlinkClick>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05600" y="4343400"/>
            <a:ext cx="167901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52400" y="6324600"/>
            <a:ext cx="306494" cy="369332"/>
          </a:xfrm>
          <a:prstGeom prst="rect">
            <a:avLst/>
          </a:prstGeom>
          <a:noFill/>
        </p:spPr>
        <p:txBody>
          <a:bodyPr wrap="none" rtlCol="0">
            <a:spAutoFit/>
          </a:bodyPr>
          <a:lstStyle/>
          <a:p>
            <a:r>
              <a:rPr lang="en-US" dirty="0" smtClean="0"/>
              <a:t>n</a:t>
            </a:r>
            <a:endParaRPr lang="en-US" dirty="0"/>
          </a:p>
        </p:txBody>
      </p:sp>
      <p:sp>
        <p:nvSpPr>
          <p:cNvPr id="15" name="TextBox 14">
            <a:hlinkClick r:id="rId17" action="ppaction://hlinksldjump">
              <a:snd r:embed="rId18"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6" name="TextBox 15"/>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7" name="TextBox 16"/>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8" name="Rectangle 17"/>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15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782931" cy="1143000"/>
          </a:xfrm>
        </p:spPr>
        <p:txBody>
          <a:bodyPr>
            <a:normAutofit fontScale="90000"/>
          </a:bodyPr>
          <a:lstStyle/>
          <a:p>
            <a:r>
              <a:rPr lang="en-US" dirty="0" smtClean="0"/>
              <a:t>Mouthwash / Dental</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306494" cy="369332"/>
          </a:xfrm>
          <a:prstGeom prst="rect">
            <a:avLst/>
          </a:prstGeom>
          <a:noFill/>
        </p:spPr>
        <p:txBody>
          <a:bodyPr wrap="none" rtlCol="0">
            <a:spAutoFit/>
          </a:bodyPr>
          <a:lstStyle/>
          <a:p>
            <a:r>
              <a:rPr lang="en-US" dirty="0" smtClean="0"/>
              <a:t>o</a:t>
            </a:r>
            <a:endParaRPr lang="en-US" dirty="0"/>
          </a:p>
        </p:txBody>
      </p:sp>
      <p:sp>
        <p:nvSpPr>
          <p:cNvPr id="11" name="TextBox 10">
            <a:hlinkClick r:id="rId3"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2" name="TextBox 11"/>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3" name="TextBox 12"/>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4" name="Rectangle 13"/>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058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6879" y="1524000"/>
            <a:ext cx="9127122"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9800" y="274638"/>
            <a:ext cx="2782931" cy="1143000"/>
          </a:xfrm>
        </p:spPr>
        <p:txBody>
          <a:bodyPr/>
          <a:lstStyle/>
          <a:p>
            <a:r>
              <a:rPr lang="en-US" dirty="0" smtClean="0"/>
              <a:t>Vitamins</a:t>
            </a:r>
            <a:endParaRPr lang="en-US" dirty="0"/>
          </a:p>
        </p:txBody>
      </p:sp>
      <p:pic>
        <p:nvPicPr>
          <p:cNvPr id="14339" name="Picture 3">
            <a:hlinkClick r:id="rId4" action="ppaction://hlinksldjump" highlightClick="1">
              <a:snd r:embed="rId5" name="p51.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057400"/>
            <a:ext cx="122118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a:hlinkClick r:id="rId4" action="ppaction://hlinksldjump" highlightClick="1">
              <a:snd r:embed="rId7" name="p49.wav"/>
            </a:hlinkClick>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 y="1981200"/>
            <a:ext cx="127618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a:hlinkClick r:id="rId4" action="ppaction://hlinksldjump" highlightClick="1">
              <a:snd r:embed="rId9" name="p50.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0" y="2057400"/>
            <a:ext cx="127029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a:hlinkClick r:id="rId4" action="ppaction://hlinksldjump" highlightClick="1">
              <a:snd r:embed="rId11" name="p54.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05600" y="4419600"/>
            <a:ext cx="120557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8">
            <a:hlinkClick r:id="rId4" action="ppaction://hlinksldjump" highlightClick="1">
              <a:snd r:embed="rId13" name="p53.wav"/>
            </a:hlinkClick>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33800" y="4495800"/>
            <a:ext cx="136207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5" name="Picture 9">
            <a:hlinkClick r:id="rId4" action="ppaction://hlinksldjump" highlightClick="1">
              <a:snd r:embed="rId15" name="p52.wav"/>
            </a:hlinkClick>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0600" y="4419600"/>
            <a:ext cx="118300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52400" y="6324600"/>
            <a:ext cx="306494" cy="369332"/>
          </a:xfrm>
          <a:prstGeom prst="rect">
            <a:avLst/>
          </a:prstGeom>
          <a:noFill/>
        </p:spPr>
        <p:txBody>
          <a:bodyPr wrap="none" rtlCol="0">
            <a:spAutoFit/>
          </a:bodyPr>
          <a:lstStyle/>
          <a:p>
            <a:r>
              <a:rPr lang="en-US" dirty="0" smtClean="0"/>
              <a:t>p</a:t>
            </a:r>
            <a:endParaRPr lang="en-US" dirty="0"/>
          </a:p>
        </p:txBody>
      </p:sp>
      <p:sp>
        <p:nvSpPr>
          <p:cNvPr id="16" name="TextBox 15">
            <a:hlinkClick r:id="rId17" action="ppaction://hlinksldjump">
              <a:snd r:embed="rId18"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7" name="TextBox 16"/>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8" name="TextBox 17"/>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9" name="Rectangle 18"/>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058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782931" cy="1143000"/>
          </a:xfrm>
        </p:spPr>
        <p:txBody>
          <a:bodyPr>
            <a:normAutofit fontScale="90000"/>
          </a:bodyPr>
          <a:lstStyle/>
          <a:p>
            <a:r>
              <a:rPr lang="en-US" dirty="0" smtClean="0"/>
              <a:t>Facial Tissue</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306494" cy="369332"/>
          </a:xfrm>
          <a:prstGeom prst="rect">
            <a:avLst/>
          </a:prstGeom>
          <a:noFill/>
        </p:spPr>
        <p:txBody>
          <a:bodyPr wrap="none" rtlCol="0">
            <a:spAutoFit/>
          </a:bodyPr>
          <a:lstStyle/>
          <a:p>
            <a:r>
              <a:rPr lang="en-US" dirty="0" smtClean="0"/>
              <a:t>q</a:t>
            </a:r>
            <a:endParaRPr lang="en-US" dirty="0"/>
          </a:p>
        </p:txBody>
      </p:sp>
      <p:sp>
        <p:nvSpPr>
          <p:cNvPr id="10" name="TextBox 9">
            <a:hlinkClick r:id="rId3"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1" name="TextBox 10"/>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2" name="TextBox 11"/>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3" name="Rectangle 1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1167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782931" cy="1143000"/>
          </a:xfrm>
        </p:spPr>
        <p:txBody>
          <a:bodyPr>
            <a:normAutofit fontScale="90000"/>
          </a:bodyPr>
          <a:lstStyle/>
          <a:p>
            <a:r>
              <a:rPr lang="en-US" dirty="0" smtClean="0"/>
              <a:t>Candy / Cookies</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264816" cy="369332"/>
          </a:xfrm>
          <a:prstGeom prst="rect">
            <a:avLst/>
          </a:prstGeom>
          <a:noFill/>
        </p:spPr>
        <p:txBody>
          <a:bodyPr wrap="none" rtlCol="0">
            <a:spAutoFit/>
          </a:bodyPr>
          <a:lstStyle/>
          <a:p>
            <a:r>
              <a:rPr lang="en-US" dirty="0" smtClean="0"/>
              <a:t>r</a:t>
            </a:r>
            <a:endParaRPr lang="en-US" dirty="0"/>
          </a:p>
        </p:txBody>
      </p:sp>
      <p:sp>
        <p:nvSpPr>
          <p:cNvPr id="10" name="TextBox 9">
            <a:hlinkClick r:id="rId3"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1" name="TextBox 10"/>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2" name="TextBox 11"/>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3" name="Rectangle 1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858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782931" cy="1143000"/>
          </a:xfrm>
        </p:spPr>
        <p:txBody>
          <a:bodyPr>
            <a:normAutofit fontScale="90000"/>
          </a:bodyPr>
          <a:lstStyle/>
          <a:p>
            <a:r>
              <a:rPr lang="en-US" dirty="0" smtClean="0"/>
              <a:t>Flour / Sugar</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274434" cy="369332"/>
          </a:xfrm>
          <a:prstGeom prst="rect">
            <a:avLst/>
          </a:prstGeom>
          <a:noFill/>
        </p:spPr>
        <p:txBody>
          <a:bodyPr wrap="none" rtlCol="0">
            <a:spAutoFit/>
          </a:bodyPr>
          <a:lstStyle/>
          <a:p>
            <a:r>
              <a:rPr lang="en-US" dirty="0" smtClean="0"/>
              <a:t>s</a:t>
            </a:r>
            <a:endParaRPr lang="en-US" dirty="0"/>
          </a:p>
        </p:txBody>
      </p:sp>
      <p:sp>
        <p:nvSpPr>
          <p:cNvPr id="10" name="TextBox 9">
            <a:hlinkClick r:id="rId3"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4" name="TextBox 13"/>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5" name="TextBox 14"/>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6" name="Rectangle 15"/>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76432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782931" cy="1143000"/>
          </a:xfrm>
        </p:spPr>
        <p:txBody>
          <a:bodyPr>
            <a:normAutofit fontScale="90000"/>
          </a:bodyPr>
          <a:lstStyle/>
          <a:p>
            <a:r>
              <a:rPr lang="en-US" dirty="0" smtClean="0"/>
              <a:t>Rice / Condiments</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261610" cy="369332"/>
          </a:xfrm>
          <a:prstGeom prst="rect">
            <a:avLst/>
          </a:prstGeom>
          <a:noFill/>
        </p:spPr>
        <p:txBody>
          <a:bodyPr wrap="none" rtlCol="0">
            <a:spAutoFit/>
          </a:bodyPr>
          <a:lstStyle/>
          <a:p>
            <a:r>
              <a:rPr lang="en-US" dirty="0" smtClean="0"/>
              <a:t>t</a:t>
            </a:r>
            <a:endParaRPr lang="en-US" dirty="0"/>
          </a:p>
        </p:txBody>
      </p:sp>
      <p:sp>
        <p:nvSpPr>
          <p:cNvPr id="10" name="TextBox 9">
            <a:hlinkClick r:id="rId3"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1" name="TextBox 10"/>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2" name="TextBox 11"/>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3" name="Rectangle 1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645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804655" cy="1143000"/>
          </a:xfrm>
        </p:spPr>
        <p:txBody>
          <a:bodyPr>
            <a:normAutofit fontScale="90000"/>
          </a:bodyPr>
          <a:lstStyle/>
          <a:p>
            <a:r>
              <a:rPr lang="en-US" dirty="0" smtClean="0"/>
              <a:t>Laundry Detergent</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306494" cy="369332"/>
          </a:xfrm>
          <a:prstGeom prst="rect">
            <a:avLst/>
          </a:prstGeom>
          <a:noFill/>
        </p:spPr>
        <p:txBody>
          <a:bodyPr wrap="none" rtlCol="0">
            <a:spAutoFit/>
          </a:bodyPr>
          <a:lstStyle/>
          <a:p>
            <a:r>
              <a:rPr lang="en-US" dirty="0" smtClean="0"/>
              <a:t>u</a:t>
            </a:r>
            <a:endParaRPr lang="en-US" dirty="0"/>
          </a:p>
        </p:txBody>
      </p:sp>
      <p:sp>
        <p:nvSpPr>
          <p:cNvPr id="10" name="TextBox 9">
            <a:hlinkClick r:id="rId3"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1" name="TextBox 10"/>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2" name="TextBox 11"/>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3" name="Rectangle 1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3488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782931" cy="1143000"/>
          </a:xfrm>
        </p:spPr>
        <p:txBody>
          <a:bodyPr>
            <a:normAutofit/>
          </a:bodyPr>
          <a:lstStyle/>
          <a:p>
            <a:r>
              <a:rPr lang="en-US" dirty="0" smtClean="0"/>
              <a:t>Household</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295274" cy="369332"/>
          </a:xfrm>
          <a:prstGeom prst="rect">
            <a:avLst/>
          </a:prstGeom>
          <a:noFill/>
        </p:spPr>
        <p:txBody>
          <a:bodyPr wrap="none" rtlCol="0">
            <a:spAutoFit/>
          </a:bodyPr>
          <a:lstStyle/>
          <a:p>
            <a:r>
              <a:rPr lang="en-US" dirty="0" smtClean="0"/>
              <a:t>v</a:t>
            </a:r>
            <a:endParaRPr lang="en-US" dirty="0"/>
          </a:p>
        </p:txBody>
      </p:sp>
      <p:sp>
        <p:nvSpPr>
          <p:cNvPr id="10" name="TextBox 9">
            <a:hlinkClick r:id="rId3"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1" name="TextBox 10"/>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2" name="TextBox 11"/>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3" name="Rectangle 1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124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r>
              <a:rPr lang="en-US" dirty="0"/>
              <a:t>On the other hand, you do not need to return to the map in between each item if there is more than one item in a particular area.</a:t>
            </a:r>
            <a:br>
              <a:rPr lang="en-US" dirty="0"/>
            </a:br>
            <a:endParaRPr lang="en-US" dirty="0"/>
          </a:p>
        </p:txBody>
      </p:sp>
      <p:sp>
        <p:nvSpPr>
          <p:cNvPr id="3" name="Content Placeholder 2"/>
          <p:cNvSpPr>
            <a:spLocks noGrp="1"/>
          </p:cNvSpPr>
          <p:nvPr>
            <p:ph idx="1"/>
          </p:nvPr>
        </p:nvSpPr>
        <p:spPr>
          <a:xfrm>
            <a:off x="457200" y="2362200"/>
            <a:ext cx="8229600" cy="4191000"/>
          </a:xfrm>
        </p:spPr>
        <p:txBody>
          <a:bodyPr>
            <a:normAutofit/>
          </a:bodyPr>
          <a:lstStyle/>
          <a:p>
            <a:r>
              <a:rPr lang="en-US" dirty="0"/>
              <a:t>When you navigate to a particular area of the store, you can click as many items as you </a:t>
            </a:r>
            <a:r>
              <a:rPr lang="en-US" dirty="0" smtClean="0"/>
              <a:t>need</a:t>
            </a:r>
            <a:r>
              <a:rPr lang="en-US" dirty="0"/>
              <a:t> </a:t>
            </a:r>
            <a:r>
              <a:rPr lang="en-US" dirty="0" smtClean="0"/>
              <a:t>in that area.</a:t>
            </a:r>
          </a:p>
          <a:p>
            <a:r>
              <a:rPr lang="en-US" dirty="0" smtClean="0"/>
              <a:t>Again, look for the shortest possible route.</a:t>
            </a:r>
          </a:p>
          <a:p>
            <a:r>
              <a:rPr lang="en-US" dirty="0"/>
              <a:t>If it would help you to remember which items you have found, you may use scratch paper to write down which objects you have found.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4962596"/>
      </p:ext>
    </p:extLst>
  </p:cSld>
  <p:clrMapOvr>
    <a:masterClrMapping/>
  </p:clrMapOvr>
  <mc:AlternateContent xmlns:mc="http://schemas.openxmlformats.org/markup-compatibility/2006" xmlns:p14="http://schemas.microsoft.com/office/powerpoint/2010/main">
    <mc:Choice Requires="p14">
      <p:transition spd="slow" p14:dur="2000" advTm="31200"/>
    </mc:Choice>
    <mc:Fallback xmlns="">
      <p:transition spd="slow" advTm="3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782931" cy="1143000"/>
          </a:xfrm>
        </p:spPr>
        <p:txBody>
          <a:bodyPr>
            <a:normAutofit/>
          </a:bodyPr>
          <a:lstStyle/>
          <a:p>
            <a:r>
              <a:rPr lang="en-US" dirty="0" smtClean="0"/>
              <a:t>Coffee</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349776" cy="369332"/>
          </a:xfrm>
          <a:prstGeom prst="rect">
            <a:avLst/>
          </a:prstGeom>
          <a:noFill/>
        </p:spPr>
        <p:txBody>
          <a:bodyPr wrap="none" rtlCol="0">
            <a:spAutoFit/>
          </a:bodyPr>
          <a:lstStyle/>
          <a:p>
            <a:r>
              <a:rPr lang="en-US" dirty="0" smtClean="0"/>
              <a:t>w</a:t>
            </a:r>
            <a:endParaRPr lang="en-US" dirty="0"/>
          </a:p>
        </p:txBody>
      </p:sp>
      <p:sp>
        <p:nvSpPr>
          <p:cNvPr id="10" name="TextBox 9">
            <a:hlinkClick r:id="rId3"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1" name="TextBox 10"/>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2" name="TextBox 11"/>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3" name="Rectangle 1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025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 y="1447800"/>
            <a:ext cx="9127123"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0" y="274638"/>
            <a:ext cx="2706731" cy="1143000"/>
          </a:xfrm>
        </p:spPr>
        <p:txBody>
          <a:bodyPr>
            <a:normAutofit fontScale="90000"/>
          </a:bodyPr>
          <a:lstStyle/>
          <a:p>
            <a:r>
              <a:rPr lang="en-US" dirty="0" smtClean="0"/>
              <a:t>Canned Vegetables</a:t>
            </a:r>
            <a:endParaRPr lang="en-US" dirty="0"/>
          </a:p>
        </p:txBody>
      </p:sp>
      <p:pic>
        <p:nvPicPr>
          <p:cNvPr id="3" name="Picture 3">
            <a:hlinkClick r:id="rId4" action="ppaction://hlinksldjump" highlightClick="1">
              <a:snd r:embed="rId5" name="x55.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155" y="1892407"/>
            <a:ext cx="133959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a:hlinkClick r:id="rId4" action="ppaction://hlinksldjump" highlightClick="1">
              <a:snd r:embed="rId7" name="x56.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1981200"/>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a:hlinkClick r:id="rId4" action="ppaction://hlinksldjump" highlightClick="1">
              <a:snd r:embed="rId9" name="x57.wav"/>
            </a:hlinkClick>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2321" y="1885303"/>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hlinkClick r:id="rId4" action="ppaction://hlinksldjump" highlightClick="1">
              <a:snd r:embed="rId11" name="x59.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62820" y="4405745"/>
            <a:ext cx="165163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4" action="ppaction://hlinksldjump" highlightClick="1">
              <a:snd r:embed="rId13" name="x58.wav"/>
            </a:hlinkClick>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800" y="4343400"/>
            <a:ext cx="141351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a:hlinkClick r:id="rId4" action="ppaction://hlinksldjump" highlightClick="1">
              <a:snd r:embed="rId15" name="x60.wav"/>
            </a:hlinkClick>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81800" y="4343400"/>
            <a:ext cx="146304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52400" y="6324600"/>
            <a:ext cx="295274" cy="369332"/>
          </a:xfrm>
          <a:prstGeom prst="rect">
            <a:avLst/>
          </a:prstGeom>
          <a:noFill/>
        </p:spPr>
        <p:txBody>
          <a:bodyPr wrap="none" rtlCol="0">
            <a:spAutoFit/>
          </a:bodyPr>
          <a:lstStyle/>
          <a:p>
            <a:r>
              <a:rPr lang="en-US" dirty="0" smtClean="0"/>
              <a:t>x</a:t>
            </a:r>
            <a:endParaRPr lang="en-US" dirty="0"/>
          </a:p>
        </p:txBody>
      </p:sp>
      <p:sp>
        <p:nvSpPr>
          <p:cNvPr id="15" name="TextBox 14">
            <a:hlinkClick r:id="rId17" action="ppaction://hlinksldjump">
              <a:snd r:embed="rId18"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6" name="TextBox 15"/>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7" name="TextBox 16"/>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8" name="Rectangle 17"/>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71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782931" cy="1143000"/>
          </a:xfrm>
        </p:spPr>
        <p:txBody>
          <a:bodyPr>
            <a:normAutofit fontScale="90000"/>
          </a:bodyPr>
          <a:lstStyle/>
          <a:p>
            <a:r>
              <a:rPr lang="en-US" dirty="0" smtClean="0"/>
              <a:t>Canned Meats</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295274" cy="369332"/>
          </a:xfrm>
          <a:prstGeom prst="rect">
            <a:avLst/>
          </a:prstGeom>
          <a:noFill/>
        </p:spPr>
        <p:txBody>
          <a:bodyPr wrap="none" rtlCol="0">
            <a:spAutoFit/>
          </a:bodyPr>
          <a:lstStyle/>
          <a:p>
            <a:r>
              <a:rPr lang="en-US" dirty="0" smtClean="0"/>
              <a:t>y</a:t>
            </a:r>
            <a:endParaRPr lang="en-US" dirty="0"/>
          </a:p>
        </p:txBody>
      </p:sp>
      <p:sp>
        <p:nvSpPr>
          <p:cNvPr id="10" name="TextBox 9">
            <a:hlinkClick r:id="rId3"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1" name="TextBox 10"/>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2" name="TextBox 11"/>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3" name="Rectangle 1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8402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7354" y="1524000"/>
            <a:ext cx="9127122"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9800" y="274638"/>
            <a:ext cx="2782931" cy="1143000"/>
          </a:xfrm>
        </p:spPr>
        <p:txBody>
          <a:bodyPr/>
          <a:lstStyle/>
          <a:p>
            <a:r>
              <a:rPr lang="en-US" dirty="0" smtClean="0"/>
              <a:t>Soup </a:t>
            </a:r>
            <a:endParaRPr lang="en-US" dirty="0"/>
          </a:p>
        </p:txBody>
      </p:sp>
      <p:pic>
        <p:nvPicPr>
          <p:cNvPr id="8" name="Picture 2">
            <a:hlinkClick r:id="rId4" action="ppaction://hlinksldjump" highlightClick="1">
              <a:snd r:embed="rId5" name="z63.wav"/>
            </a:hlinkClick>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600" y="1828800"/>
            <a:ext cx="137595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hlinkClick r:id="rId4" action="ppaction://hlinksldjump" highlightClick="1">
              <a:snd r:embed="rId7" name="z64.wav"/>
            </a:hlinkClick>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343400"/>
            <a:ext cx="138445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a:hlinkClick r:id="rId4" action="ppaction://hlinksldjump" highlightClick="1">
              <a:snd r:embed="rId9" name="z62.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33800" y="1828800"/>
            <a:ext cx="145446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a:hlinkClick r:id="rId4" action="ppaction://hlinksldjump" highlightClick="1">
              <a:snd r:embed="rId11" name="z61.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8600" y="1828800"/>
            <a:ext cx="146630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a:hlinkClick r:id="rId4" action="ppaction://hlinksldjump" highlightClick="1">
              <a:snd r:embed="rId13" name="z65.wav"/>
            </a:hlinkClick>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66546" y="4343400"/>
            <a:ext cx="139516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a:hlinkClick r:id="rId4" action="ppaction://hlinksldjump" highlightClick="1">
              <a:snd r:embed="rId15" name="z66.wav"/>
            </a:hlinkClick>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15200" y="4343400"/>
            <a:ext cx="168402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52400" y="6324600"/>
            <a:ext cx="276038" cy="369332"/>
          </a:xfrm>
          <a:prstGeom prst="rect">
            <a:avLst/>
          </a:prstGeom>
          <a:noFill/>
        </p:spPr>
        <p:txBody>
          <a:bodyPr wrap="none" rtlCol="0">
            <a:spAutoFit/>
          </a:bodyPr>
          <a:lstStyle/>
          <a:p>
            <a:r>
              <a:rPr lang="en-US" dirty="0" smtClean="0"/>
              <a:t>z</a:t>
            </a:r>
            <a:endParaRPr lang="en-US" dirty="0"/>
          </a:p>
        </p:txBody>
      </p:sp>
      <p:sp>
        <p:nvSpPr>
          <p:cNvPr id="15" name="TextBox 14">
            <a:hlinkClick r:id="rId17" action="ppaction://hlinksldjump">
              <a:snd r:embed="rId18"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6" name="TextBox 15"/>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7" name="TextBox 16"/>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8" name="Rectangle 17"/>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386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1447799"/>
            <a:ext cx="9144000" cy="541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9800" y="274638"/>
            <a:ext cx="2782931" cy="1143000"/>
          </a:xfrm>
        </p:spPr>
        <p:txBody>
          <a:bodyPr/>
          <a:lstStyle/>
          <a:p>
            <a:r>
              <a:rPr lang="en-US" dirty="0" smtClean="0"/>
              <a:t>Cheese</a:t>
            </a:r>
            <a:endParaRPr lang="en-US" dirty="0"/>
          </a:p>
        </p:txBody>
      </p:sp>
      <p:pic>
        <p:nvPicPr>
          <p:cNvPr id="5122" name="Picture 2">
            <a:hlinkClick r:id="rId4" action="ppaction://hlinksldjump" highlightClick="1">
              <a:snd r:embed="rId5" name="aa67.wav"/>
            </a:hlinkClick>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828800"/>
            <a:ext cx="290679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a:hlinkClick r:id="rId4" action="ppaction://hlinksldjump" highlightClick="1">
              <a:snd r:embed="rId7" name="aa70.wav"/>
            </a:hlinkClick>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0600" y="4343400"/>
            <a:ext cx="132138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a:hlinkClick r:id="rId4" action="ppaction://hlinksldjump" highlightClick="1">
              <a:snd r:embed="rId9" name="aa68.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71800" y="1676400"/>
            <a:ext cx="308713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a:hlinkClick r:id="rId4" action="ppaction://hlinksldjump" highlightClick="1">
              <a:snd r:embed="rId11" name="aa69.wav"/>
            </a:hlinkClick>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1905000"/>
            <a:ext cx="282892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a:hlinkClick r:id="rId4" action="ppaction://hlinksldjump" highlightClick="1">
              <a:snd r:embed="rId13" name="aa71.wav"/>
            </a:hlinkClick>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0" y="4267200"/>
            <a:ext cx="153558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a:hlinkClick r:id="rId4" action="ppaction://hlinksldjump" highlightClick="1">
              <a:snd r:embed="rId15" name="aa72.wav"/>
            </a:hlinkClick>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58000" y="4267200"/>
            <a:ext cx="157074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52400" y="6324600"/>
            <a:ext cx="405880" cy="369332"/>
          </a:xfrm>
          <a:prstGeom prst="rect">
            <a:avLst/>
          </a:prstGeom>
          <a:noFill/>
        </p:spPr>
        <p:txBody>
          <a:bodyPr wrap="none" rtlCol="0">
            <a:spAutoFit/>
          </a:bodyPr>
          <a:lstStyle/>
          <a:p>
            <a:r>
              <a:rPr lang="en-US" dirty="0" smtClean="0"/>
              <a:t>aa</a:t>
            </a:r>
            <a:endParaRPr lang="en-US" dirty="0"/>
          </a:p>
        </p:txBody>
      </p:sp>
      <p:sp>
        <p:nvSpPr>
          <p:cNvPr id="16" name="TextBox 15">
            <a:hlinkClick r:id="rId17" action="ppaction://hlinksldjump">
              <a:snd r:embed="rId18"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7" name="TextBox 16"/>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8" name="TextBox 17"/>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9" name="Rectangle 18"/>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5399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173" y="1447800"/>
            <a:ext cx="9127123"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9800" y="274638"/>
            <a:ext cx="2804655" cy="1143000"/>
          </a:xfrm>
        </p:spPr>
        <p:txBody>
          <a:bodyPr/>
          <a:lstStyle/>
          <a:p>
            <a:r>
              <a:rPr lang="en-US" dirty="0" smtClean="0"/>
              <a:t>Milk</a:t>
            </a:r>
            <a:endParaRPr lang="en-US" dirty="0"/>
          </a:p>
        </p:txBody>
      </p:sp>
      <p:pic>
        <p:nvPicPr>
          <p:cNvPr id="6150" name="Picture 6">
            <a:hlinkClick r:id="rId5" action="ppaction://hlinksldjump" highlightClick="1">
              <a:snd r:embed="rId6" name="ab74.wav"/>
            </a:hlinkClick>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1828800"/>
            <a:ext cx="104537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a:hlinkClick r:id="rId5" action="ppaction://hlinksldjump" highlightClick="1">
              <a:snd r:embed="rId8" name="ab75.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676400"/>
            <a:ext cx="94488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a:hlinkClick r:id="rId5" action="ppaction://hlinksldjump" highlightClick="1">
              <a:snd r:embed="rId10" name="ab73.wav"/>
            </a:hlinkClick>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200" y="1676400"/>
            <a:ext cx="9144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a:hlinkClick r:id="rId5" action="ppaction://hlinksldjump" highlightClick="1">
              <a:snd r:embed="rId12" name="ab76.wav"/>
            </a:hlinkClick>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200" y="4343400"/>
            <a:ext cx="92964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a:hlinkClick r:id="rId5" action="ppaction://hlinksldjump" highlightClick="1">
              <a:snd r:embed="rId14" name="ab77.wav"/>
            </a:hlinkClick>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62400" y="4419600"/>
            <a:ext cx="104698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a:hlinkClick r:id="rId5" action="ppaction://hlinksldjump" highlightClick="1">
              <a:snd r:embed="rId16" name="ab78.wav"/>
            </a:hlinkClick>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00800" y="4419600"/>
            <a:ext cx="12221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52400" y="6324600"/>
            <a:ext cx="417102" cy="369332"/>
          </a:xfrm>
          <a:prstGeom prst="rect">
            <a:avLst/>
          </a:prstGeom>
          <a:noFill/>
        </p:spPr>
        <p:txBody>
          <a:bodyPr wrap="none" rtlCol="0">
            <a:spAutoFit/>
          </a:bodyPr>
          <a:lstStyle/>
          <a:p>
            <a:r>
              <a:rPr lang="en-US" dirty="0" smtClean="0"/>
              <a:t>ab</a:t>
            </a:r>
            <a:endParaRPr lang="en-US" dirty="0"/>
          </a:p>
        </p:txBody>
      </p:sp>
      <p:sp>
        <p:nvSpPr>
          <p:cNvPr id="16" name="TextBox 15">
            <a:hlinkClick r:id="rId18" action="ppaction://hlinksldjump">
              <a:snd r:embed="rId19"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8" name="TextBox 17"/>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9" name="TextBox 18"/>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20" name="Rectangle 19"/>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11464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6877" y="1447800"/>
            <a:ext cx="9127123"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9800" y="274638"/>
            <a:ext cx="2804655" cy="1143000"/>
          </a:xfrm>
        </p:spPr>
        <p:txBody>
          <a:bodyPr>
            <a:normAutofit fontScale="90000"/>
          </a:bodyPr>
          <a:lstStyle/>
          <a:p>
            <a:r>
              <a:rPr lang="en-US" dirty="0" smtClean="0"/>
              <a:t>Sandwich Meats</a:t>
            </a:r>
            <a:endParaRPr lang="en-US" dirty="0"/>
          </a:p>
        </p:txBody>
      </p:sp>
      <p:pic>
        <p:nvPicPr>
          <p:cNvPr id="3" name="Picture 3">
            <a:hlinkClick r:id="rId4" action="ppaction://hlinksldjump" highlightClick="1">
              <a:snd r:embed="rId5" name="ac79.wav"/>
            </a:hlinkClick>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1717964"/>
            <a:ext cx="17081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a:hlinkClick r:id="rId4" action="ppaction://hlinksldjump" highlightClick="1">
              <a:snd r:embed="rId7" name="ac80.wav"/>
            </a:hlinkClick>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5600" y="1676400"/>
            <a:ext cx="216931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a:hlinkClick r:id="rId4" action="ppaction://hlinksldjump" highlightClick="1">
              <a:snd r:embed="rId9" name="ac81.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1676400"/>
            <a:ext cx="314393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www.redefinedmom.com/wp-content/uploads/2012/08/oscar-mayer-deli-fresh-coupon.jpeg">
            <a:hlinkClick r:id="rId4" action="ppaction://hlinksldjump" highlightClick="1">
              <a:snd r:embed="rId11" name="ac84.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86400" y="4419600"/>
            <a:ext cx="341300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hlinkClick r:id="rId4" action="ppaction://hlinksldjump" highlightClick="1">
              <a:snd r:embed="rId13" name="ac82.wav"/>
            </a:hlinkClick>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8600" y="4343400"/>
            <a:ext cx="221902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a:hlinkClick r:id="rId4" action="ppaction://hlinksldjump" highlightClick="1">
              <a:snd r:embed="rId15" name="ac83.wav"/>
            </a:hlinkClick>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00400" y="4191000"/>
            <a:ext cx="138969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52400" y="6324600"/>
            <a:ext cx="393056" cy="369332"/>
          </a:xfrm>
          <a:prstGeom prst="rect">
            <a:avLst/>
          </a:prstGeom>
          <a:noFill/>
        </p:spPr>
        <p:txBody>
          <a:bodyPr wrap="none" rtlCol="0">
            <a:spAutoFit/>
          </a:bodyPr>
          <a:lstStyle/>
          <a:p>
            <a:r>
              <a:rPr lang="en-US" dirty="0" smtClean="0"/>
              <a:t>ac</a:t>
            </a:r>
            <a:endParaRPr lang="en-US" dirty="0"/>
          </a:p>
        </p:txBody>
      </p:sp>
      <p:sp>
        <p:nvSpPr>
          <p:cNvPr id="15" name="TextBox 14">
            <a:hlinkClick r:id="rId17" action="ppaction://hlinksldjump">
              <a:snd r:embed="rId18"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6" name="TextBox 15"/>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7" name="TextBox 16"/>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8" name="Rectangle 17"/>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0370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782931" cy="1143000"/>
          </a:xfrm>
        </p:spPr>
        <p:txBody>
          <a:bodyPr>
            <a:normAutofit/>
          </a:bodyPr>
          <a:lstStyle/>
          <a:p>
            <a:r>
              <a:rPr lang="en-US" dirty="0" smtClean="0"/>
              <a:t>Deli</a:t>
            </a:r>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417102" cy="369332"/>
          </a:xfrm>
          <a:prstGeom prst="rect">
            <a:avLst/>
          </a:prstGeom>
          <a:noFill/>
        </p:spPr>
        <p:txBody>
          <a:bodyPr wrap="none" rtlCol="0">
            <a:spAutoFit/>
          </a:bodyPr>
          <a:lstStyle/>
          <a:p>
            <a:r>
              <a:rPr lang="en-US" dirty="0" smtClean="0"/>
              <a:t>ad</a:t>
            </a:r>
            <a:endParaRPr lang="en-US" dirty="0"/>
          </a:p>
        </p:txBody>
      </p:sp>
      <p:sp>
        <p:nvSpPr>
          <p:cNvPr id="10" name="TextBox 9">
            <a:hlinkClick r:id="rId3"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1" name="TextBox 10"/>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2" name="TextBox 11"/>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3" name="Rectangle 1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6451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Thank you! </a:t>
            </a:r>
            <a:br>
              <a:rPr lang="en-US" dirty="0" smtClean="0"/>
            </a:br>
            <a:r>
              <a:rPr lang="en-US" dirty="0" smtClean="0"/>
              <a:t>This concludes the test.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404938"/>
            <a:ext cx="4048125"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3180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oriented</a:t>
            </a:r>
            <a:endParaRPr lang="en-US" dirty="0"/>
          </a:p>
        </p:txBody>
      </p:sp>
      <p:sp>
        <p:nvSpPr>
          <p:cNvPr id="3" name="Content Placeholder 2"/>
          <p:cNvSpPr>
            <a:spLocks noGrp="1"/>
          </p:cNvSpPr>
          <p:nvPr>
            <p:ph idx="1"/>
          </p:nvPr>
        </p:nvSpPr>
        <p:spPr/>
        <p:txBody>
          <a:bodyPr/>
          <a:lstStyle/>
          <a:p>
            <a:r>
              <a:rPr lang="en-US" dirty="0"/>
              <a:t>On the next two screens, you will first see the grocery </a:t>
            </a:r>
            <a:r>
              <a:rPr lang="en-US" dirty="0" smtClean="0"/>
              <a:t>lists, </a:t>
            </a:r>
            <a:r>
              <a:rPr lang="en-US" dirty="0"/>
              <a:t>and then the map.</a:t>
            </a:r>
          </a:p>
          <a:p>
            <a:r>
              <a:rPr lang="en-US" dirty="0"/>
              <a:t>After that, the </a:t>
            </a:r>
            <a:r>
              <a:rPr lang="en-US" dirty="0" smtClean="0"/>
              <a:t>lists </a:t>
            </a:r>
            <a:r>
              <a:rPr lang="en-US" dirty="0"/>
              <a:t>will always be present on your screen, so you can use it to help remember what items to get</a:t>
            </a:r>
            <a:r>
              <a:rPr lang="en-US" dirty="0" smtClean="0"/>
              <a:t>.</a:t>
            </a:r>
          </a:p>
          <a:p>
            <a:r>
              <a:rPr lang="en-US" dirty="0" smtClean="0">
                <a:solidFill>
                  <a:srgbClr val="FF0000"/>
                </a:solidFill>
              </a:rPr>
              <a:t>TESTER: Please plug in your headphones now!</a:t>
            </a:r>
            <a:endParaRPr lang="en-US"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85128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These are your shopping lists.</a:t>
            </a:r>
            <a:endParaRPr lang="en-US" dirty="0"/>
          </a:p>
        </p:txBody>
      </p:sp>
      <p:sp>
        <p:nvSpPr>
          <p:cNvPr id="3" name="Content Placeholder 2"/>
          <p:cNvSpPr>
            <a:spLocks noGrp="1"/>
          </p:cNvSpPr>
          <p:nvPr>
            <p:ph idx="1"/>
          </p:nvPr>
        </p:nvSpPr>
        <p:spPr>
          <a:xfrm>
            <a:off x="457200" y="1600201"/>
            <a:ext cx="8229600" cy="1143000"/>
          </a:xfrm>
        </p:spPr>
        <p:txBody>
          <a:bodyPr/>
          <a:lstStyle/>
          <a:p>
            <a:r>
              <a:rPr lang="en-US" dirty="0" smtClean="0"/>
              <a:t>You do not need to remember them. You can see this list on every screen.</a:t>
            </a:r>
            <a:endParaRPr lang="en-US" dirty="0"/>
          </a:p>
        </p:txBody>
      </p:sp>
      <p:sp>
        <p:nvSpPr>
          <p:cNvPr id="4" name="TextBox 3"/>
          <p:cNvSpPr txBox="1"/>
          <p:nvPr/>
        </p:nvSpPr>
        <p:spPr>
          <a:xfrm>
            <a:off x="288225" y="2858146"/>
            <a:ext cx="4553298" cy="2554545"/>
          </a:xfrm>
          <a:prstGeom prst="rect">
            <a:avLst/>
          </a:prstGeom>
          <a:noFill/>
        </p:spPr>
        <p:txBody>
          <a:bodyPr wrap="none" rtlCol="0">
            <a:spAutoFit/>
          </a:bodyPr>
          <a:lstStyle/>
          <a:p>
            <a:pPr algn="ctr"/>
            <a:r>
              <a:rPr lang="en-US" sz="2000" b="1" u="sng" dirty="0" smtClean="0"/>
              <a:t>My list</a:t>
            </a:r>
          </a:p>
          <a:p>
            <a:endParaRPr lang="en-US" sz="2000" dirty="0"/>
          </a:p>
          <a:p>
            <a:r>
              <a:rPr lang="en-US" sz="2000" dirty="0"/>
              <a:t>Kraft 2% Sharp Cheddar Cheese</a:t>
            </a:r>
          </a:p>
          <a:p>
            <a:r>
              <a:rPr lang="en-US" sz="2000" dirty="0"/>
              <a:t>Organic Girl Baby Spring Mix Salad</a:t>
            </a:r>
          </a:p>
          <a:p>
            <a:r>
              <a:rPr lang="en-US" sz="2000" dirty="0"/>
              <a:t>Cascadian Farms Cinnamon Crunch Cereal</a:t>
            </a:r>
          </a:p>
          <a:p>
            <a:r>
              <a:rPr lang="en-US" sz="2000" dirty="0"/>
              <a:t>Silk Pure Almond Milk</a:t>
            </a:r>
          </a:p>
          <a:p>
            <a:r>
              <a:rPr lang="en-US" sz="2000" dirty="0"/>
              <a:t>Green Giant Cut Leaf Spinach</a:t>
            </a:r>
          </a:p>
          <a:p>
            <a:r>
              <a:rPr lang="en-US" sz="2000" dirty="0"/>
              <a:t>Campbell's Cream of Mushroom Soup</a:t>
            </a:r>
          </a:p>
        </p:txBody>
      </p:sp>
      <p:sp>
        <p:nvSpPr>
          <p:cNvPr id="5" name="TextBox 4"/>
          <p:cNvSpPr txBox="1"/>
          <p:nvPr/>
        </p:nvSpPr>
        <p:spPr>
          <a:xfrm>
            <a:off x="4912880" y="2858146"/>
            <a:ext cx="4154920" cy="2554545"/>
          </a:xfrm>
          <a:prstGeom prst="rect">
            <a:avLst/>
          </a:prstGeom>
          <a:noFill/>
        </p:spPr>
        <p:txBody>
          <a:bodyPr wrap="none" rtlCol="0">
            <a:spAutoFit/>
          </a:bodyPr>
          <a:lstStyle/>
          <a:p>
            <a:pPr algn="ctr"/>
            <a:r>
              <a:rPr lang="en-US" sz="2000" b="1" u="sng" dirty="0" smtClean="0"/>
              <a:t>Friend’s list</a:t>
            </a:r>
          </a:p>
          <a:p>
            <a:endParaRPr lang="en-US" sz="2000" dirty="0"/>
          </a:p>
          <a:p>
            <a:r>
              <a:rPr lang="en-US" sz="2000" dirty="0"/>
              <a:t>Hillshire Farm Honey Ham</a:t>
            </a:r>
          </a:p>
          <a:p>
            <a:r>
              <a:rPr lang="en-US" sz="2000" dirty="0"/>
              <a:t>Post Shredded Wheat Cereal</a:t>
            </a:r>
          </a:p>
          <a:p>
            <a:r>
              <a:rPr lang="en-US" sz="2000" dirty="0"/>
              <a:t>Earthbound Farm Organic Spring Mix</a:t>
            </a:r>
          </a:p>
          <a:p>
            <a:r>
              <a:rPr lang="en-US" sz="2000" dirty="0"/>
              <a:t>Horizon DHA Omega 3 Whole Milk</a:t>
            </a:r>
          </a:p>
          <a:p>
            <a:r>
              <a:rPr lang="en-US" sz="2000" dirty="0"/>
              <a:t>Organic Girl I Love Baby Kale Salad</a:t>
            </a:r>
          </a:p>
          <a:p>
            <a:r>
              <a:rPr lang="en-US" sz="2000" dirty="0"/>
              <a:t>Kraft Deli Deluxe 2% American Cheese</a:t>
            </a:r>
          </a:p>
        </p:txBody>
      </p:sp>
      <p:sp>
        <p:nvSpPr>
          <p:cNvPr id="7" name="TextBox 6"/>
          <p:cNvSpPr txBox="1"/>
          <p:nvPr/>
        </p:nvSpPr>
        <p:spPr>
          <a:xfrm>
            <a:off x="2971800" y="5558879"/>
            <a:ext cx="5977790" cy="769441"/>
          </a:xfrm>
          <a:prstGeom prst="rect">
            <a:avLst/>
          </a:prstGeom>
          <a:noFill/>
        </p:spPr>
        <p:txBody>
          <a:bodyPr wrap="none" rtlCol="0">
            <a:spAutoFit/>
          </a:bodyPr>
          <a:lstStyle/>
          <a:p>
            <a:r>
              <a:rPr lang="en-US" sz="4400" dirty="0" smtClean="0"/>
              <a:t>Click here to see the </a:t>
            </a:r>
            <a:r>
              <a:rPr lang="en-US" sz="4400" dirty="0" smtClean="0">
                <a:hlinkClick r:id="rId2" action="ppaction://hlinksldjump">
                  <a:snd r:embed="rId3" name="map.wav"/>
                </a:hlinkClick>
              </a:rPr>
              <a:t>map</a:t>
            </a:r>
            <a:endParaRPr lang="en-US" sz="4400" dirty="0"/>
          </a:p>
        </p:txBody>
      </p:sp>
      <p:sp>
        <p:nvSpPr>
          <p:cNvPr id="8" name="TextBox 7">
            <a:hlinkClick r:id="rId2" action="ppaction://hlinksldjump">
              <a:snd r:embed="rId3" name="map.wav"/>
            </a:hlinkClick>
          </p:cNvPr>
          <p:cNvSpPr txBox="1"/>
          <p:nvPr/>
        </p:nvSpPr>
        <p:spPr>
          <a:xfrm>
            <a:off x="7325043" y="632832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Tree>
    <p:extLst>
      <p:ext uri="{BB962C8B-B14F-4D97-AF65-F5344CB8AC3E}">
        <p14:creationId xmlns:p14="http://schemas.microsoft.com/office/powerpoint/2010/main" val="327749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21880" y="992594"/>
            <a:ext cx="1321003" cy="369332"/>
          </a:xfrm>
          <a:prstGeom prst="rect">
            <a:avLst/>
          </a:prstGeom>
          <a:solidFill>
            <a:srgbClr val="00B050"/>
          </a:solidFill>
        </p:spPr>
        <p:txBody>
          <a:bodyPr wrap="none" rtlCol="0">
            <a:spAutoFit/>
          </a:bodyPr>
          <a:lstStyle/>
          <a:p>
            <a:r>
              <a:rPr lang="en-US" b="1" dirty="0" smtClean="0">
                <a:solidFill>
                  <a:schemeClr val="bg1"/>
                </a:solidFill>
              </a:rPr>
              <a:t>START HERE</a:t>
            </a:r>
            <a:endParaRPr lang="en-US" b="1" dirty="0">
              <a:solidFill>
                <a:schemeClr val="bg1"/>
              </a:solidFill>
            </a:endParaRPr>
          </a:p>
        </p:txBody>
      </p:sp>
      <p:sp>
        <p:nvSpPr>
          <p:cNvPr id="44" name="TextBox 43"/>
          <p:cNvSpPr txBox="1"/>
          <p:nvPr/>
        </p:nvSpPr>
        <p:spPr>
          <a:xfrm>
            <a:off x="5541767" y="36493"/>
            <a:ext cx="3449833" cy="954107"/>
          </a:xfrm>
          <a:prstGeom prst="rect">
            <a:avLst/>
          </a:prstGeom>
          <a:noFill/>
          <a:ln>
            <a:solidFill>
              <a:schemeClr val="tx1"/>
            </a:solidFill>
          </a:ln>
        </p:spPr>
        <p:txBody>
          <a:bodyPr wrap="square" rtlCol="0">
            <a:spAutoFit/>
          </a:bodyPr>
          <a:lstStyle/>
          <a:p>
            <a:pPr algn="ctr"/>
            <a:r>
              <a:rPr lang="en-US" sz="2800" dirty="0" smtClean="0"/>
              <a:t>Click here to </a:t>
            </a:r>
            <a:r>
              <a:rPr lang="en-US" sz="2800" dirty="0" smtClean="0">
                <a:hlinkClick r:id="rId2" action="ppaction://hlinksldjump">
                  <a:snd r:embed="rId3" name="trumpet.wav"/>
                </a:hlinkClick>
              </a:rPr>
              <a:t>start </a:t>
            </a:r>
            <a:r>
              <a:rPr lang="en-US" sz="2800" dirty="0" smtClean="0"/>
              <a:t>the task</a:t>
            </a:r>
            <a:endParaRPr lang="en-US" sz="2800" dirty="0"/>
          </a:p>
        </p:txBody>
      </p:sp>
      <p:sp>
        <p:nvSpPr>
          <p:cNvPr id="86" name="TextBox 85"/>
          <p:cNvSpPr txBox="1"/>
          <p:nvPr/>
        </p:nvSpPr>
        <p:spPr>
          <a:xfrm>
            <a:off x="7493493" y="933271"/>
            <a:ext cx="1524013" cy="1200329"/>
          </a:xfrm>
          <a:prstGeom prst="rect">
            <a:avLst/>
          </a:prstGeom>
          <a:noFill/>
        </p:spPr>
        <p:txBody>
          <a:bodyPr wrap="square" rtlCol="0">
            <a:spAutoFit/>
          </a:bodyPr>
          <a:lstStyle/>
          <a:p>
            <a:r>
              <a:rPr lang="en-US" dirty="0" smtClean="0">
                <a:solidFill>
                  <a:srgbClr val="FF0000"/>
                </a:solidFill>
              </a:rPr>
              <a:t>The lists will reappear when you start the task</a:t>
            </a:r>
            <a:endParaRPr lang="en-US" dirty="0">
              <a:solidFill>
                <a:srgbClr val="FF0000"/>
              </a:solidFill>
            </a:endParaRPr>
          </a:p>
        </p:txBody>
      </p:sp>
      <p:grpSp>
        <p:nvGrpSpPr>
          <p:cNvPr id="87" name="Group 86"/>
          <p:cNvGrpSpPr/>
          <p:nvPr/>
        </p:nvGrpSpPr>
        <p:grpSpPr>
          <a:xfrm>
            <a:off x="945397" y="1"/>
            <a:ext cx="7043968" cy="6857999"/>
            <a:chOff x="945397" y="1"/>
            <a:chExt cx="7043968" cy="6857999"/>
          </a:xfrm>
        </p:grpSpPr>
        <p:sp>
          <p:nvSpPr>
            <p:cNvPr id="88" name="Rectangle 87"/>
            <p:cNvSpPr/>
            <p:nvPr/>
          </p:nvSpPr>
          <p:spPr>
            <a:xfrm>
              <a:off x="1084881" y="46495"/>
              <a:ext cx="1115878" cy="666427"/>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9" name="Rectangle 88"/>
            <p:cNvSpPr/>
            <p:nvPr/>
          </p:nvSpPr>
          <p:spPr>
            <a:xfrm>
              <a:off x="2487478" y="1"/>
              <a:ext cx="2421323" cy="279215"/>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0" name="Rectangle 89"/>
            <p:cNvSpPr/>
            <p:nvPr/>
          </p:nvSpPr>
          <p:spPr>
            <a:xfrm>
              <a:off x="4197457" y="1547248"/>
              <a:ext cx="2513309" cy="390040"/>
            </a:xfrm>
            <a:prstGeom prst="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1" name="TextBox 90"/>
            <p:cNvSpPr txBox="1"/>
            <p:nvPr/>
          </p:nvSpPr>
          <p:spPr>
            <a:xfrm>
              <a:off x="1185617" y="643182"/>
              <a:ext cx="975075" cy="307777"/>
            </a:xfrm>
            <a:prstGeom prst="rect">
              <a:avLst/>
            </a:prstGeom>
            <a:noFill/>
          </p:spPr>
          <p:txBody>
            <a:bodyPr wrap="none" rtlCol="0">
              <a:spAutoFit/>
            </a:bodyPr>
            <a:lstStyle/>
            <a:p>
              <a:r>
                <a:rPr lang="en-US" sz="1400" b="1" dirty="0" smtClean="0"/>
                <a:t>Magazines</a:t>
              </a:r>
              <a:endParaRPr lang="en-US" sz="1400" b="1" dirty="0"/>
            </a:p>
          </p:txBody>
        </p:sp>
        <p:sp>
          <p:nvSpPr>
            <p:cNvPr id="92" name="TextBox 91"/>
            <p:cNvSpPr txBox="1"/>
            <p:nvPr/>
          </p:nvSpPr>
          <p:spPr>
            <a:xfrm>
              <a:off x="3161656" y="279216"/>
              <a:ext cx="1137106" cy="307777"/>
            </a:xfrm>
            <a:prstGeom prst="rect">
              <a:avLst/>
            </a:prstGeom>
            <a:noFill/>
          </p:spPr>
          <p:txBody>
            <a:bodyPr wrap="none" rtlCol="0">
              <a:spAutoFit/>
            </a:bodyPr>
            <a:lstStyle/>
            <a:p>
              <a:r>
                <a:rPr lang="en-US" sz="1400" b="1" dirty="0" smtClean="0"/>
                <a:t>Fresh Bakery</a:t>
              </a:r>
              <a:endParaRPr lang="en-US" sz="1400" b="1" dirty="0"/>
            </a:p>
          </p:txBody>
        </p:sp>
        <p:sp>
          <p:nvSpPr>
            <p:cNvPr id="93" name="TextBox 92"/>
            <p:cNvSpPr txBox="1"/>
            <p:nvPr/>
          </p:nvSpPr>
          <p:spPr>
            <a:xfrm>
              <a:off x="4992731" y="1296694"/>
              <a:ext cx="976165" cy="307777"/>
            </a:xfrm>
            <a:prstGeom prst="rect">
              <a:avLst/>
            </a:prstGeom>
            <a:noFill/>
          </p:spPr>
          <p:txBody>
            <a:bodyPr wrap="none" rtlCol="0">
              <a:spAutoFit/>
            </a:bodyPr>
            <a:lstStyle/>
            <a:p>
              <a:pPr algn="ctr"/>
              <a:r>
                <a:rPr lang="en-US" sz="1400" b="1" dirty="0" smtClean="0"/>
                <a:t>Fresh Fruit</a:t>
              </a:r>
              <a:endParaRPr lang="en-US" sz="1400" b="1" dirty="0"/>
            </a:p>
          </p:txBody>
        </p:sp>
        <p:sp>
          <p:nvSpPr>
            <p:cNvPr id="94" name="TextBox 93"/>
            <p:cNvSpPr txBox="1"/>
            <p:nvPr/>
          </p:nvSpPr>
          <p:spPr>
            <a:xfrm>
              <a:off x="4775455" y="1883049"/>
              <a:ext cx="1436548" cy="307777"/>
            </a:xfrm>
            <a:prstGeom prst="rect">
              <a:avLst/>
            </a:prstGeom>
            <a:noFill/>
          </p:spPr>
          <p:txBody>
            <a:bodyPr wrap="none" rtlCol="0">
              <a:spAutoFit/>
            </a:bodyPr>
            <a:lstStyle/>
            <a:p>
              <a:pPr algn="ctr"/>
              <a:r>
                <a:rPr lang="en-US" sz="1400" b="1" dirty="0" smtClean="0"/>
                <a:t>Fresh Vegetables</a:t>
              </a:r>
              <a:endParaRPr lang="en-US" sz="1400" b="1" dirty="0"/>
            </a:p>
          </p:txBody>
        </p:sp>
        <p:sp>
          <p:nvSpPr>
            <p:cNvPr id="95" name="Rectangle 94"/>
            <p:cNvSpPr/>
            <p:nvPr/>
          </p:nvSpPr>
          <p:spPr>
            <a:xfrm>
              <a:off x="1079715" y="1560166"/>
              <a:ext cx="2513309" cy="39004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6" name="TextBox 95"/>
            <p:cNvSpPr txBox="1"/>
            <p:nvPr/>
          </p:nvSpPr>
          <p:spPr>
            <a:xfrm>
              <a:off x="1875690" y="1895967"/>
              <a:ext cx="1000595" cy="307777"/>
            </a:xfrm>
            <a:prstGeom prst="rect">
              <a:avLst/>
            </a:prstGeom>
            <a:noFill/>
          </p:spPr>
          <p:txBody>
            <a:bodyPr wrap="none" rtlCol="0">
              <a:spAutoFit/>
            </a:bodyPr>
            <a:lstStyle/>
            <a:p>
              <a:pPr algn="ctr"/>
              <a:r>
                <a:rPr lang="en-US" sz="1400" b="1" dirty="0" smtClean="0"/>
                <a:t>Beer/Wine</a:t>
              </a:r>
              <a:endParaRPr lang="en-US" sz="1400" b="1" dirty="0"/>
            </a:p>
          </p:txBody>
        </p:sp>
        <p:sp>
          <p:nvSpPr>
            <p:cNvPr id="97" name="Rectangle 96"/>
            <p:cNvSpPr/>
            <p:nvPr/>
          </p:nvSpPr>
          <p:spPr>
            <a:xfrm>
              <a:off x="4192291" y="2466799"/>
              <a:ext cx="3239145" cy="390040"/>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8" name="TextBox 97"/>
            <p:cNvSpPr txBox="1"/>
            <p:nvPr/>
          </p:nvSpPr>
          <p:spPr>
            <a:xfrm>
              <a:off x="4176793" y="2200747"/>
              <a:ext cx="3239146" cy="307777"/>
            </a:xfrm>
            <a:prstGeom prst="rect">
              <a:avLst/>
            </a:prstGeom>
            <a:noFill/>
          </p:spPr>
          <p:txBody>
            <a:bodyPr wrap="square" rtlCol="0">
              <a:spAutoFit/>
            </a:bodyPr>
            <a:lstStyle/>
            <a:p>
              <a:pPr algn="ctr"/>
              <a:r>
                <a:rPr lang="en-US" sz="1400" b="1" dirty="0" smtClean="0"/>
                <a:t>Frozen Vegetables / Ice Cream</a:t>
              </a:r>
              <a:endParaRPr lang="en-US" sz="1400" b="1" dirty="0"/>
            </a:p>
          </p:txBody>
        </p:sp>
        <p:sp>
          <p:nvSpPr>
            <p:cNvPr id="99" name="TextBox 98"/>
            <p:cNvSpPr txBox="1"/>
            <p:nvPr/>
          </p:nvSpPr>
          <p:spPr>
            <a:xfrm>
              <a:off x="5084332" y="2802600"/>
              <a:ext cx="1265930" cy="307777"/>
            </a:xfrm>
            <a:prstGeom prst="rect">
              <a:avLst/>
            </a:prstGeom>
            <a:noFill/>
          </p:spPr>
          <p:txBody>
            <a:bodyPr wrap="square" rtlCol="0">
              <a:spAutoFit/>
            </a:bodyPr>
            <a:lstStyle/>
            <a:p>
              <a:pPr algn="ctr"/>
              <a:r>
                <a:rPr lang="en-US" sz="1400" b="1" dirty="0" smtClean="0"/>
                <a:t>Potato Chips</a:t>
              </a:r>
              <a:endParaRPr lang="en-US" sz="1400" b="1" dirty="0"/>
            </a:p>
          </p:txBody>
        </p:sp>
        <p:sp>
          <p:nvSpPr>
            <p:cNvPr id="100" name="Rectangle 99"/>
            <p:cNvSpPr/>
            <p:nvPr/>
          </p:nvSpPr>
          <p:spPr>
            <a:xfrm>
              <a:off x="1203702" y="2497811"/>
              <a:ext cx="1591848" cy="390040"/>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1" name="TextBox 100"/>
            <p:cNvSpPr txBox="1"/>
            <p:nvPr/>
          </p:nvSpPr>
          <p:spPr>
            <a:xfrm>
              <a:off x="1208869" y="2231759"/>
              <a:ext cx="1580826" cy="307777"/>
            </a:xfrm>
            <a:prstGeom prst="rect">
              <a:avLst/>
            </a:prstGeom>
            <a:noFill/>
          </p:spPr>
          <p:txBody>
            <a:bodyPr wrap="square" rtlCol="0">
              <a:spAutoFit/>
            </a:bodyPr>
            <a:lstStyle/>
            <a:p>
              <a:pPr algn="ctr"/>
              <a:r>
                <a:rPr lang="en-US" sz="1400" b="1" dirty="0" smtClean="0"/>
                <a:t>Packaged Bread</a:t>
              </a:r>
              <a:endParaRPr lang="en-US" sz="1400" b="1" dirty="0"/>
            </a:p>
          </p:txBody>
        </p:sp>
        <p:sp>
          <p:nvSpPr>
            <p:cNvPr id="102" name="Rectangle 101"/>
            <p:cNvSpPr/>
            <p:nvPr/>
          </p:nvSpPr>
          <p:spPr>
            <a:xfrm>
              <a:off x="1198535" y="3409615"/>
              <a:ext cx="1567912" cy="390040"/>
            </a:xfrm>
            <a:prstGeom prst="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3" name="TextBox 102"/>
            <p:cNvSpPr txBox="1"/>
            <p:nvPr/>
          </p:nvSpPr>
          <p:spPr>
            <a:xfrm>
              <a:off x="1115878" y="3135814"/>
              <a:ext cx="1751308" cy="307777"/>
            </a:xfrm>
            <a:prstGeom prst="rect">
              <a:avLst/>
            </a:prstGeom>
            <a:noFill/>
          </p:spPr>
          <p:txBody>
            <a:bodyPr wrap="square" rtlCol="0">
              <a:spAutoFit/>
            </a:bodyPr>
            <a:lstStyle/>
            <a:p>
              <a:pPr algn="ctr"/>
              <a:r>
                <a:rPr lang="en-US" sz="1400" b="1" dirty="0" smtClean="0"/>
                <a:t>Paper Towels / Toilet</a:t>
              </a:r>
              <a:endParaRPr lang="en-US" sz="1400" b="1" dirty="0"/>
            </a:p>
          </p:txBody>
        </p:sp>
        <p:sp>
          <p:nvSpPr>
            <p:cNvPr id="104" name="TextBox 103"/>
            <p:cNvSpPr txBox="1"/>
            <p:nvPr/>
          </p:nvSpPr>
          <p:spPr>
            <a:xfrm>
              <a:off x="1208869" y="3745416"/>
              <a:ext cx="1573078" cy="307777"/>
            </a:xfrm>
            <a:prstGeom prst="rect">
              <a:avLst/>
            </a:prstGeom>
            <a:noFill/>
          </p:spPr>
          <p:txBody>
            <a:bodyPr wrap="square" rtlCol="0">
              <a:spAutoFit/>
            </a:bodyPr>
            <a:lstStyle/>
            <a:p>
              <a:pPr algn="ctr"/>
              <a:r>
                <a:rPr lang="en-US" sz="1400" b="1" dirty="0" smtClean="0"/>
                <a:t>Pasta</a:t>
              </a:r>
              <a:endParaRPr lang="en-US" sz="1400" b="1" dirty="0"/>
            </a:p>
          </p:txBody>
        </p:sp>
        <p:sp>
          <p:nvSpPr>
            <p:cNvPr id="105" name="Rectangle 104"/>
            <p:cNvSpPr/>
            <p:nvPr/>
          </p:nvSpPr>
          <p:spPr>
            <a:xfrm>
              <a:off x="4197446" y="3401864"/>
              <a:ext cx="3239145" cy="390040"/>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6" name="TextBox 105"/>
            <p:cNvSpPr txBox="1"/>
            <p:nvPr/>
          </p:nvSpPr>
          <p:spPr>
            <a:xfrm>
              <a:off x="4547048" y="3148728"/>
              <a:ext cx="1265930" cy="307777"/>
            </a:xfrm>
            <a:prstGeom prst="rect">
              <a:avLst/>
            </a:prstGeom>
            <a:noFill/>
          </p:spPr>
          <p:txBody>
            <a:bodyPr wrap="square" rtlCol="0">
              <a:spAutoFit/>
            </a:bodyPr>
            <a:lstStyle/>
            <a:p>
              <a:pPr algn="ctr"/>
              <a:r>
                <a:rPr lang="en-US" sz="1400" b="1" dirty="0" smtClean="0"/>
                <a:t>Soda</a:t>
              </a:r>
              <a:endParaRPr lang="en-US" sz="1400" b="1" dirty="0"/>
            </a:p>
          </p:txBody>
        </p:sp>
        <p:sp>
          <p:nvSpPr>
            <p:cNvPr id="107" name="TextBox 106"/>
            <p:cNvSpPr txBox="1"/>
            <p:nvPr/>
          </p:nvSpPr>
          <p:spPr>
            <a:xfrm>
              <a:off x="5734361" y="3130644"/>
              <a:ext cx="1821051" cy="307777"/>
            </a:xfrm>
            <a:prstGeom prst="rect">
              <a:avLst/>
            </a:prstGeom>
            <a:noFill/>
          </p:spPr>
          <p:txBody>
            <a:bodyPr wrap="square" rtlCol="0">
              <a:spAutoFit/>
            </a:bodyPr>
            <a:lstStyle/>
            <a:p>
              <a:pPr algn="ctr"/>
              <a:r>
                <a:rPr lang="en-US" sz="1400" b="1" dirty="0" smtClean="0"/>
                <a:t>Juice / Bottled Water</a:t>
              </a:r>
              <a:endParaRPr lang="en-US" sz="1400" b="1" dirty="0"/>
            </a:p>
          </p:txBody>
        </p:sp>
        <p:sp>
          <p:nvSpPr>
            <p:cNvPr id="108" name="TextBox 107"/>
            <p:cNvSpPr txBox="1"/>
            <p:nvPr/>
          </p:nvSpPr>
          <p:spPr>
            <a:xfrm>
              <a:off x="4017536" y="3742821"/>
              <a:ext cx="1265930" cy="307777"/>
            </a:xfrm>
            <a:prstGeom prst="rect">
              <a:avLst/>
            </a:prstGeom>
            <a:noFill/>
          </p:spPr>
          <p:txBody>
            <a:bodyPr wrap="square" rtlCol="0">
              <a:spAutoFit/>
            </a:bodyPr>
            <a:lstStyle/>
            <a:p>
              <a:pPr algn="ctr"/>
              <a:r>
                <a:rPr lang="en-US" sz="1400" b="1" dirty="0" smtClean="0"/>
                <a:t>Cereal</a:t>
              </a:r>
              <a:endParaRPr lang="en-US" sz="1400" b="1" dirty="0"/>
            </a:p>
          </p:txBody>
        </p:sp>
        <p:sp>
          <p:nvSpPr>
            <p:cNvPr id="109" name="Rectangle 108"/>
            <p:cNvSpPr/>
            <p:nvPr/>
          </p:nvSpPr>
          <p:spPr>
            <a:xfrm>
              <a:off x="4194874" y="4243939"/>
              <a:ext cx="3239145" cy="390040"/>
            </a:xfrm>
            <a:prstGeom prst="rect">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0" name="TextBox 109"/>
            <p:cNvSpPr txBox="1"/>
            <p:nvPr/>
          </p:nvSpPr>
          <p:spPr>
            <a:xfrm>
              <a:off x="4513480" y="3990803"/>
              <a:ext cx="1265930" cy="307777"/>
            </a:xfrm>
            <a:prstGeom prst="rect">
              <a:avLst/>
            </a:prstGeom>
            <a:noFill/>
          </p:spPr>
          <p:txBody>
            <a:bodyPr wrap="square" rtlCol="0">
              <a:spAutoFit/>
            </a:bodyPr>
            <a:lstStyle/>
            <a:p>
              <a:pPr algn="ctr"/>
              <a:r>
                <a:rPr lang="en-US" sz="1400" b="1" dirty="0" smtClean="0"/>
                <a:t>Vitamins</a:t>
              </a:r>
              <a:endParaRPr lang="en-US" sz="1400" b="1" dirty="0"/>
            </a:p>
          </p:txBody>
        </p:sp>
        <p:sp>
          <p:nvSpPr>
            <p:cNvPr id="111" name="TextBox 110"/>
            <p:cNvSpPr txBox="1"/>
            <p:nvPr/>
          </p:nvSpPr>
          <p:spPr>
            <a:xfrm>
              <a:off x="5739540" y="3972719"/>
              <a:ext cx="1735810" cy="307777"/>
            </a:xfrm>
            <a:prstGeom prst="rect">
              <a:avLst/>
            </a:prstGeom>
            <a:noFill/>
          </p:spPr>
          <p:txBody>
            <a:bodyPr wrap="square" rtlCol="0">
              <a:spAutoFit/>
            </a:bodyPr>
            <a:lstStyle/>
            <a:p>
              <a:pPr algn="ctr"/>
              <a:r>
                <a:rPr lang="en-US" sz="1400" b="1" dirty="0" smtClean="0"/>
                <a:t>Mouthwash/ Dental</a:t>
              </a:r>
              <a:endParaRPr lang="en-US" sz="1400" b="1" dirty="0"/>
            </a:p>
          </p:txBody>
        </p:sp>
        <p:sp>
          <p:nvSpPr>
            <p:cNvPr id="112" name="TextBox 111"/>
            <p:cNvSpPr txBox="1"/>
            <p:nvPr/>
          </p:nvSpPr>
          <p:spPr>
            <a:xfrm>
              <a:off x="4572892" y="4592645"/>
              <a:ext cx="1265930" cy="307777"/>
            </a:xfrm>
            <a:prstGeom prst="rect">
              <a:avLst/>
            </a:prstGeom>
            <a:noFill/>
          </p:spPr>
          <p:txBody>
            <a:bodyPr wrap="square" rtlCol="0">
              <a:spAutoFit/>
            </a:bodyPr>
            <a:lstStyle/>
            <a:p>
              <a:pPr algn="ctr"/>
              <a:r>
                <a:rPr lang="en-US" sz="1400" b="1" dirty="0" smtClean="0"/>
                <a:t>Flour / Sugar</a:t>
              </a:r>
              <a:endParaRPr lang="en-US" sz="1400" b="1" dirty="0"/>
            </a:p>
          </p:txBody>
        </p:sp>
        <p:sp>
          <p:nvSpPr>
            <p:cNvPr id="113" name="TextBox 112"/>
            <p:cNvSpPr txBox="1"/>
            <p:nvPr/>
          </p:nvSpPr>
          <p:spPr>
            <a:xfrm>
              <a:off x="5788616" y="4590063"/>
              <a:ext cx="1573078" cy="307777"/>
            </a:xfrm>
            <a:prstGeom prst="rect">
              <a:avLst/>
            </a:prstGeom>
            <a:noFill/>
          </p:spPr>
          <p:txBody>
            <a:bodyPr wrap="square" rtlCol="0">
              <a:spAutoFit/>
            </a:bodyPr>
            <a:lstStyle/>
            <a:p>
              <a:pPr algn="ctr"/>
              <a:r>
                <a:rPr lang="en-US" sz="1400" b="1" dirty="0" smtClean="0"/>
                <a:t>Rice / Condiments</a:t>
              </a:r>
              <a:endParaRPr lang="en-US" sz="1400" b="1" dirty="0"/>
            </a:p>
          </p:txBody>
        </p:sp>
        <p:sp>
          <p:nvSpPr>
            <p:cNvPr id="114" name="Rectangle 113"/>
            <p:cNvSpPr/>
            <p:nvPr/>
          </p:nvSpPr>
          <p:spPr>
            <a:xfrm>
              <a:off x="4200029" y="5179003"/>
              <a:ext cx="3711845" cy="390040"/>
            </a:xfrm>
            <a:prstGeom prst="rect">
              <a:avLst/>
            </a:prstGeom>
            <a:solidFill>
              <a:srgbClr val="7030A0">
                <a:alpha val="2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5" name="TextBox 114"/>
            <p:cNvSpPr txBox="1"/>
            <p:nvPr/>
          </p:nvSpPr>
          <p:spPr>
            <a:xfrm>
              <a:off x="4332659" y="4925867"/>
              <a:ext cx="1265930" cy="307777"/>
            </a:xfrm>
            <a:prstGeom prst="rect">
              <a:avLst/>
            </a:prstGeom>
            <a:noFill/>
          </p:spPr>
          <p:txBody>
            <a:bodyPr wrap="square" rtlCol="0">
              <a:spAutoFit/>
            </a:bodyPr>
            <a:lstStyle/>
            <a:p>
              <a:pPr algn="ctr"/>
              <a:r>
                <a:rPr lang="en-US" sz="1400" b="1" dirty="0" smtClean="0"/>
                <a:t>Household</a:t>
              </a:r>
              <a:endParaRPr lang="en-US" sz="1400" b="1" dirty="0"/>
            </a:p>
          </p:txBody>
        </p:sp>
        <p:sp>
          <p:nvSpPr>
            <p:cNvPr id="116" name="TextBox 115"/>
            <p:cNvSpPr txBox="1"/>
            <p:nvPr/>
          </p:nvSpPr>
          <p:spPr>
            <a:xfrm>
              <a:off x="5884177" y="4907783"/>
              <a:ext cx="1735810" cy="307777"/>
            </a:xfrm>
            <a:prstGeom prst="rect">
              <a:avLst/>
            </a:prstGeom>
            <a:noFill/>
          </p:spPr>
          <p:txBody>
            <a:bodyPr wrap="square" rtlCol="0">
              <a:spAutoFit/>
            </a:bodyPr>
            <a:lstStyle/>
            <a:p>
              <a:pPr algn="ctr"/>
              <a:r>
                <a:rPr lang="en-US" sz="1400" b="1" dirty="0" smtClean="0"/>
                <a:t>Laundry Detergent</a:t>
              </a:r>
              <a:endParaRPr lang="en-US" sz="1400" b="1" dirty="0"/>
            </a:p>
          </p:txBody>
        </p:sp>
        <p:sp>
          <p:nvSpPr>
            <p:cNvPr id="117" name="TextBox 116"/>
            <p:cNvSpPr txBox="1"/>
            <p:nvPr/>
          </p:nvSpPr>
          <p:spPr>
            <a:xfrm>
              <a:off x="4275836" y="5535458"/>
              <a:ext cx="1265930" cy="307777"/>
            </a:xfrm>
            <a:prstGeom prst="rect">
              <a:avLst/>
            </a:prstGeom>
            <a:noFill/>
          </p:spPr>
          <p:txBody>
            <a:bodyPr wrap="square" rtlCol="0">
              <a:spAutoFit/>
            </a:bodyPr>
            <a:lstStyle/>
            <a:p>
              <a:pPr algn="ctr"/>
              <a:r>
                <a:rPr lang="en-US" sz="1400" b="1" dirty="0" smtClean="0"/>
                <a:t>Soups</a:t>
              </a:r>
              <a:endParaRPr lang="en-US" sz="1400" b="1" dirty="0"/>
            </a:p>
          </p:txBody>
        </p:sp>
        <p:sp>
          <p:nvSpPr>
            <p:cNvPr id="118" name="TextBox 117"/>
            <p:cNvSpPr txBox="1"/>
            <p:nvPr/>
          </p:nvSpPr>
          <p:spPr>
            <a:xfrm>
              <a:off x="5362403" y="5532876"/>
              <a:ext cx="2626962" cy="307777"/>
            </a:xfrm>
            <a:prstGeom prst="rect">
              <a:avLst/>
            </a:prstGeom>
            <a:noFill/>
          </p:spPr>
          <p:txBody>
            <a:bodyPr wrap="square" rtlCol="0">
              <a:spAutoFit/>
            </a:bodyPr>
            <a:lstStyle/>
            <a:p>
              <a:pPr algn="ctr"/>
              <a:r>
                <a:rPr lang="en-US" sz="1400" b="1" dirty="0" smtClean="0"/>
                <a:t>Cheese / Milk / Sandwich Meats</a:t>
              </a:r>
              <a:endParaRPr lang="en-US" sz="1400" b="1" dirty="0"/>
            </a:p>
          </p:txBody>
        </p:sp>
        <p:sp>
          <p:nvSpPr>
            <p:cNvPr id="119" name="Rectangle 118"/>
            <p:cNvSpPr/>
            <p:nvPr/>
          </p:nvSpPr>
          <p:spPr>
            <a:xfrm>
              <a:off x="1203701" y="4243940"/>
              <a:ext cx="1567912" cy="390040"/>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0" name="TextBox 119"/>
            <p:cNvSpPr txBox="1"/>
            <p:nvPr/>
          </p:nvSpPr>
          <p:spPr>
            <a:xfrm>
              <a:off x="1121044" y="3993386"/>
              <a:ext cx="1751308" cy="307777"/>
            </a:xfrm>
            <a:prstGeom prst="rect">
              <a:avLst/>
            </a:prstGeom>
            <a:noFill/>
          </p:spPr>
          <p:txBody>
            <a:bodyPr wrap="square" rtlCol="0">
              <a:spAutoFit/>
            </a:bodyPr>
            <a:lstStyle/>
            <a:p>
              <a:pPr algn="ctr"/>
              <a:r>
                <a:rPr lang="en-US" sz="1400" b="1" dirty="0" smtClean="0"/>
                <a:t>Facial Tissue</a:t>
              </a:r>
              <a:endParaRPr lang="en-US" sz="1400" b="1" dirty="0"/>
            </a:p>
          </p:txBody>
        </p:sp>
        <p:sp>
          <p:nvSpPr>
            <p:cNvPr id="121" name="TextBox 120"/>
            <p:cNvSpPr txBox="1"/>
            <p:nvPr/>
          </p:nvSpPr>
          <p:spPr>
            <a:xfrm>
              <a:off x="1214035" y="4579741"/>
              <a:ext cx="1573078" cy="307777"/>
            </a:xfrm>
            <a:prstGeom prst="rect">
              <a:avLst/>
            </a:prstGeom>
            <a:noFill/>
          </p:spPr>
          <p:txBody>
            <a:bodyPr wrap="square" rtlCol="0">
              <a:spAutoFit/>
            </a:bodyPr>
            <a:lstStyle/>
            <a:p>
              <a:pPr algn="ctr"/>
              <a:r>
                <a:rPr lang="en-US" sz="1400" b="1" dirty="0" smtClean="0"/>
                <a:t>Candy / Cookies</a:t>
              </a:r>
              <a:endParaRPr lang="en-US" sz="1400" b="1" dirty="0"/>
            </a:p>
          </p:txBody>
        </p:sp>
        <p:sp>
          <p:nvSpPr>
            <p:cNvPr id="122" name="Rectangle 121"/>
            <p:cNvSpPr/>
            <p:nvPr/>
          </p:nvSpPr>
          <p:spPr>
            <a:xfrm>
              <a:off x="1177871" y="5163506"/>
              <a:ext cx="1567912" cy="390040"/>
            </a:xfrm>
            <a:prstGeom prst="rect">
              <a:avLst/>
            </a:prstGeom>
            <a:solidFill>
              <a:srgbClr val="00B050">
                <a:alpha val="26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3" name="TextBox 122"/>
            <p:cNvSpPr txBox="1"/>
            <p:nvPr/>
          </p:nvSpPr>
          <p:spPr>
            <a:xfrm>
              <a:off x="1095214" y="4897454"/>
              <a:ext cx="1751308" cy="307777"/>
            </a:xfrm>
            <a:prstGeom prst="rect">
              <a:avLst/>
            </a:prstGeom>
            <a:noFill/>
          </p:spPr>
          <p:txBody>
            <a:bodyPr wrap="square" rtlCol="0">
              <a:spAutoFit/>
            </a:bodyPr>
            <a:lstStyle/>
            <a:p>
              <a:pPr algn="ctr"/>
              <a:r>
                <a:rPr lang="en-US" sz="1400" b="1" dirty="0" smtClean="0"/>
                <a:t>Coffee</a:t>
              </a:r>
              <a:endParaRPr lang="en-US" sz="1400" b="1" dirty="0"/>
            </a:p>
          </p:txBody>
        </p:sp>
        <p:sp>
          <p:nvSpPr>
            <p:cNvPr id="124" name="TextBox 123"/>
            <p:cNvSpPr txBox="1"/>
            <p:nvPr/>
          </p:nvSpPr>
          <p:spPr>
            <a:xfrm>
              <a:off x="945397" y="5522554"/>
              <a:ext cx="2216259" cy="307777"/>
            </a:xfrm>
            <a:prstGeom prst="rect">
              <a:avLst/>
            </a:prstGeom>
            <a:noFill/>
          </p:spPr>
          <p:txBody>
            <a:bodyPr wrap="square" rtlCol="0">
              <a:spAutoFit/>
            </a:bodyPr>
            <a:lstStyle/>
            <a:p>
              <a:pPr algn="ctr"/>
              <a:r>
                <a:rPr lang="en-US" sz="1400" b="1" dirty="0" smtClean="0"/>
                <a:t>Canned Vegetables / Meats</a:t>
              </a:r>
              <a:endParaRPr lang="en-US" sz="1400" b="1" dirty="0"/>
            </a:p>
          </p:txBody>
        </p:sp>
        <p:sp>
          <p:nvSpPr>
            <p:cNvPr id="125" name="Rectangle 124"/>
            <p:cNvSpPr/>
            <p:nvPr/>
          </p:nvSpPr>
          <p:spPr>
            <a:xfrm>
              <a:off x="2670875" y="6548034"/>
              <a:ext cx="3347634" cy="309966"/>
            </a:xfrm>
            <a:prstGeom prst="rect">
              <a:avLst/>
            </a:prstGeom>
            <a:solidFill>
              <a:srgbClr val="FFC000">
                <a:alpha val="2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6" name="TextBox 125"/>
            <p:cNvSpPr txBox="1"/>
            <p:nvPr/>
          </p:nvSpPr>
          <p:spPr>
            <a:xfrm>
              <a:off x="3962394" y="6279399"/>
              <a:ext cx="478016" cy="307777"/>
            </a:xfrm>
            <a:prstGeom prst="rect">
              <a:avLst/>
            </a:prstGeom>
            <a:noFill/>
          </p:spPr>
          <p:txBody>
            <a:bodyPr wrap="none" rtlCol="0">
              <a:spAutoFit/>
            </a:bodyPr>
            <a:lstStyle/>
            <a:p>
              <a:r>
                <a:rPr lang="en-US" sz="1400" b="1" dirty="0" smtClean="0"/>
                <a:t>Deli</a:t>
              </a:r>
              <a:endParaRPr lang="en-US" sz="1400" b="1" dirty="0"/>
            </a:p>
          </p:txBody>
        </p:sp>
      </p:grpSp>
      <p:sp>
        <p:nvSpPr>
          <p:cNvPr id="127" name="TextBox 126"/>
          <p:cNvSpPr txBox="1"/>
          <p:nvPr/>
        </p:nvSpPr>
        <p:spPr>
          <a:xfrm>
            <a:off x="176556" y="6061467"/>
            <a:ext cx="1744580" cy="369332"/>
          </a:xfrm>
          <a:prstGeom prst="rect">
            <a:avLst/>
          </a:prstGeom>
          <a:solidFill>
            <a:srgbClr val="FF0000"/>
          </a:solidFill>
        </p:spPr>
        <p:txBody>
          <a:bodyPr wrap="none" rtlCol="0">
            <a:spAutoFit/>
          </a:bodyPr>
          <a:lstStyle/>
          <a:p>
            <a:r>
              <a:rPr lang="en-US" b="1" dirty="0" smtClean="0">
                <a:solidFill>
                  <a:schemeClr val="bg1"/>
                </a:solidFill>
              </a:rPr>
              <a:t>TO THE CASHIER</a:t>
            </a:r>
            <a:endParaRPr lang="en-US" b="1" dirty="0">
              <a:solidFill>
                <a:schemeClr val="bg1"/>
              </a:solidFill>
            </a:endParaRPr>
          </a:p>
        </p:txBody>
      </p:sp>
    </p:spTree>
    <p:extLst>
      <p:ext uri="{BB962C8B-B14F-4D97-AF65-F5344CB8AC3E}">
        <p14:creationId xmlns:p14="http://schemas.microsoft.com/office/powerpoint/2010/main" val="24359159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533400" y="1"/>
            <a:ext cx="7455965" cy="6857999"/>
            <a:chOff x="533400" y="1"/>
            <a:chExt cx="7455965" cy="6857999"/>
          </a:xfrm>
        </p:grpSpPr>
        <p:sp>
          <p:nvSpPr>
            <p:cNvPr id="2" name="Rectangle 1"/>
            <p:cNvSpPr/>
            <p:nvPr/>
          </p:nvSpPr>
          <p:spPr>
            <a:xfrm>
              <a:off x="1084881" y="46495"/>
              <a:ext cx="1115878" cy="666427"/>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 name="Rectangle 3"/>
            <p:cNvSpPr/>
            <p:nvPr/>
          </p:nvSpPr>
          <p:spPr>
            <a:xfrm>
              <a:off x="2487478" y="1"/>
              <a:ext cx="2421323" cy="279215"/>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 name="Rectangle 4"/>
            <p:cNvSpPr/>
            <p:nvPr/>
          </p:nvSpPr>
          <p:spPr>
            <a:xfrm>
              <a:off x="4197457" y="1547248"/>
              <a:ext cx="2513309" cy="390040"/>
            </a:xfrm>
            <a:prstGeom prst="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 name="TextBox 2"/>
            <p:cNvSpPr txBox="1"/>
            <p:nvPr/>
          </p:nvSpPr>
          <p:spPr>
            <a:xfrm>
              <a:off x="1185617" y="643182"/>
              <a:ext cx="975075" cy="307777"/>
            </a:xfrm>
            <a:prstGeom prst="rect">
              <a:avLst/>
            </a:prstGeom>
            <a:noFill/>
          </p:spPr>
          <p:txBody>
            <a:bodyPr wrap="none" rtlCol="0">
              <a:spAutoFit/>
            </a:bodyPr>
            <a:lstStyle/>
            <a:p>
              <a:r>
                <a:rPr lang="en-US" sz="1400" b="1" dirty="0" smtClean="0">
                  <a:hlinkClick r:id="rId2" action="ppaction://hlinksldjump">
                    <a:snd r:embed="rId3" name="a.wav"/>
                  </a:hlinkClick>
                </a:rPr>
                <a:t>Magazines</a:t>
              </a:r>
              <a:endParaRPr lang="en-US" sz="1400" b="1" dirty="0"/>
            </a:p>
          </p:txBody>
        </p:sp>
        <p:sp>
          <p:nvSpPr>
            <p:cNvPr id="7" name="TextBox 6"/>
            <p:cNvSpPr txBox="1"/>
            <p:nvPr/>
          </p:nvSpPr>
          <p:spPr>
            <a:xfrm>
              <a:off x="3161656" y="279216"/>
              <a:ext cx="1137106" cy="307777"/>
            </a:xfrm>
            <a:prstGeom prst="rect">
              <a:avLst/>
            </a:prstGeom>
            <a:noFill/>
          </p:spPr>
          <p:txBody>
            <a:bodyPr wrap="none" rtlCol="0">
              <a:spAutoFit/>
            </a:bodyPr>
            <a:lstStyle/>
            <a:p>
              <a:r>
                <a:rPr lang="en-US" sz="1400" b="1" dirty="0" smtClean="0">
                  <a:hlinkClick r:id="rId4" action="ppaction://hlinksldjump">
                    <a:snd r:embed="rId5" name="b.wav"/>
                  </a:hlinkClick>
                </a:rPr>
                <a:t>Fresh Bakery</a:t>
              </a:r>
              <a:endParaRPr lang="en-US" sz="1400" b="1" dirty="0"/>
            </a:p>
          </p:txBody>
        </p:sp>
        <p:sp>
          <p:nvSpPr>
            <p:cNvPr id="8" name="TextBox 7"/>
            <p:cNvSpPr txBox="1"/>
            <p:nvPr/>
          </p:nvSpPr>
          <p:spPr>
            <a:xfrm>
              <a:off x="4992731" y="1296694"/>
              <a:ext cx="976165" cy="307777"/>
            </a:xfrm>
            <a:prstGeom prst="rect">
              <a:avLst/>
            </a:prstGeom>
            <a:noFill/>
          </p:spPr>
          <p:txBody>
            <a:bodyPr wrap="none" rtlCol="0">
              <a:spAutoFit/>
            </a:bodyPr>
            <a:lstStyle/>
            <a:p>
              <a:pPr algn="ctr"/>
              <a:r>
                <a:rPr lang="en-US" sz="1400" b="1" dirty="0" smtClean="0">
                  <a:hlinkClick r:id="rId6" action="ppaction://hlinksldjump">
                    <a:snd r:embed="rId7" name="c.wav"/>
                  </a:hlinkClick>
                </a:rPr>
                <a:t>Fresh Fruit</a:t>
              </a:r>
              <a:endParaRPr lang="en-US" sz="1400" b="1" dirty="0"/>
            </a:p>
          </p:txBody>
        </p:sp>
        <p:sp>
          <p:nvSpPr>
            <p:cNvPr id="9" name="TextBox 8"/>
            <p:cNvSpPr txBox="1"/>
            <p:nvPr/>
          </p:nvSpPr>
          <p:spPr>
            <a:xfrm>
              <a:off x="4775455" y="1883049"/>
              <a:ext cx="1436548" cy="307777"/>
            </a:xfrm>
            <a:prstGeom prst="rect">
              <a:avLst/>
            </a:prstGeom>
            <a:noFill/>
          </p:spPr>
          <p:txBody>
            <a:bodyPr wrap="none" rtlCol="0">
              <a:spAutoFit/>
            </a:bodyPr>
            <a:lstStyle/>
            <a:p>
              <a:pPr algn="ctr"/>
              <a:r>
                <a:rPr lang="en-US" sz="1400" b="1" dirty="0" smtClean="0">
                  <a:hlinkClick r:id="rId8" action="ppaction://hlinksldjump">
                    <a:snd r:embed="rId9" name="d.wav"/>
                  </a:hlinkClick>
                </a:rPr>
                <a:t>Fresh Vegetables</a:t>
              </a:r>
              <a:endParaRPr lang="en-US" sz="1400" b="1" dirty="0"/>
            </a:p>
          </p:txBody>
        </p:sp>
        <p:sp>
          <p:nvSpPr>
            <p:cNvPr id="10" name="Rectangle 9"/>
            <p:cNvSpPr/>
            <p:nvPr/>
          </p:nvSpPr>
          <p:spPr>
            <a:xfrm>
              <a:off x="1079715" y="1560166"/>
              <a:ext cx="2513309" cy="39004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TextBox 10"/>
            <p:cNvSpPr txBox="1"/>
            <p:nvPr/>
          </p:nvSpPr>
          <p:spPr>
            <a:xfrm>
              <a:off x="1875690" y="1895967"/>
              <a:ext cx="1000595" cy="307777"/>
            </a:xfrm>
            <a:prstGeom prst="rect">
              <a:avLst/>
            </a:prstGeom>
            <a:noFill/>
          </p:spPr>
          <p:txBody>
            <a:bodyPr wrap="none" rtlCol="0">
              <a:spAutoFit/>
            </a:bodyPr>
            <a:lstStyle/>
            <a:p>
              <a:pPr algn="ctr"/>
              <a:r>
                <a:rPr lang="en-US" sz="1400" b="1" dirty="0" smtClean="0">
                  <a:hlinkClick r:id="rId10" action="ppaction://hlinksldjump">
                    <a:snd r:embed="rId11" name="e.wav"/>
                  </a:hlinkClick>
                </a:rPr>
                <a:t>Beer/Wine</a:t>
              </a:r>
              <a:endParaRPr lang="en-US" sz="1400" b="1" dirty="0"/>
            </a:p>
          </p:txBody>
        </p:sp>
        <p:sp>
          <p:nvSpPr>
            <p:cNvPr id="12" name="Rectangle 11"/>
            <p:cNvSpPr/>
            <p:nvPr/>
          </p:nvSpPr>
          <p:spPr>
            <a:xfrm>
              <a:off x="4192291" y="2466799"/>
              <a:ext cx="3239145" cy="390040"/>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TextBox 12"/>
            <p:cNvSpPr txBox="1"/>
            <p:nvPr/>
          </p:nvSpPr>
          <p:spPr>
            <a:xfrm>
              <a:off x="4176793" y="2200747"/>
              <a:ext cx="3239146" cy="307777"/>
            </a:xfrm>
            <a:prstGeom prst="rect">
              <a:avLst/>
            </a:prstGeom>
            <a:noFill/>
          </p:spPr>
          <p:txBody>
            <a:bodyPr wrap="square" rtlCol="0">
              <a:spAutoFit/>
            </a:bodyPr>
            <a:lstStyle/>
            <a:p>
              <a:pPr algn="ctr"/>
              <a:r>
                <a:rPr lang="en-US" sz="1400" b="1" dirty="0" smtClean="0">
                  <a:hlinkClick r:id="rId12" action="ppaction://hlinksldjump">
                    <a:snd r:embed="rId13" name="g.wav"/>
                  </a:hlinkClick>
                </a:rPr>
                <a:t>Frozen Vegetables</a:t>
              </a:r>
              <a:r>
                <a:rPr lang="en-US" sz="1400" b="1" dirty="0" smtClean="0">
                  <a:hlinkClick r:id="rId12" action="ppaction://hlinksldjump"/>
                </a:rPr>
                <a:t> </a:t>
              </a:r>
              <a:r>
                <a:rPr lang="en-US" sz="1400" b="1" dirty="0" smtClean="0"/>
                <a:t>          </a:t>
              </a:r>
              <a:r>
                <a:rPr lang="en-US" sz="1400" b="1" dirty="0" smtClean="0">
                  <a:hlinkClick r:id="rId14" action="ppaction://hlinksldjump">
                    <a:snd r:embed="rId15" name="h.wav"/>
                  </a:hlinkClick>
                </a:rPr>
                <a:t>Ice Cream</a:t>
              </a:r>
              <a:endParaRPr lang="en-US" sz="1400" b="1" dirty="0"/>
            </a:p>
          </p:txBody>
        </p:sp>
        <p:sp>
          <p:nvSpPr>
            <p:cNvPr id="14" name="TextBox 13"/>
            <p:cNvSpPr txBox="1"/>
            <p:nvPr/>
          </p:nvSpPr>
          <p:spPr>
            <a:xfrm>
              <a:off x="5084332" y="2802600"/>
              <a:ext cx="1265930" cy="307777"/>
            </a:xfrm>
            <a:prstGeom prst="rect">
              <a:avLst/>
            </a:prstGeom>
            <a:noFill/>
          </p:spPr>
          <p:txBody>
            <a:bodyPr wrap="square" rtlCol="0">
              <a:spAutoFit/>
            </a:bodyPr>
            <a:lstStyle/>
            <a:p>
              <a:pPr algn="ctr"/>
              <a:r>
                <a:rPr lang="en-US" sz="1400" b="1" dirty="0" smtClean="0">
                  <a:hlinkClick r:id="rId16" action="ppaction://hlinksldjump">
                    <a:snd r:embed="rId17" name="i.wav"/>
                  </a:hlinkClick>
                </a:rPr>
                <a:t>Potato Chips</a:t>
              </a:r>
              <a:endParaRPr lang="en-US" sz="1400" b="1" dirty="0"/>
            </a:p>
          </p:txBody>
        </p:sp>
        <p:sp>
          <p:nvSpPr>
            <p:cNvPr id="15" name="Rectangle 14"/>
            <p:cNvSpPr/>
            <p:nvPr/>
          </p:nvSpPr>
          <p:spPr>
            <a:xfrm>
              <a:off x="1203702" y="2497811"/>
              <a:ext cx="1591848" cy="390040"/>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TextBox 15"/>
            <p:cNvSpPr txBox="1"/>
            <p:nvPr/>
          </p:nvSpPr>
          <p:spPr>
            <a:xfrm>
              <a:off x="1208869" y="2231759"/>
              <a:ext cx="1580826" cy="307777"/>
            </a:xfrm>
            <a:prstGeom prst="rect">
              <a:avLst/>
            </a:prstGeom>
            <a:noFill/>
          </p:spPr>
          <p:txBody>
            <a:bodyPr wrap="square" rtlCol="0">
              <a:spAutoFit/>
            </a:bodyPr>
            <a:lstStyle/>
            <a:p>
              <a:pPr algn="ctr"/>
              <a:r>
                <a:rPr lang="en-US" sz="1400" b="1" dirty="0" smtClean="0">
                  <a:hlinkClick r:id="rId18" action="ppaction://hlinksldjump">
                    <a:snd r:embed="rId19" name="f.wav"/>
                  </a:hlinkClick>
                </a:rPr>
                <a:t>Packaged Bread</a:t>
              </a:r>
              <a:endParaRPr lang="en-US" sz="1400" b="1" dirty="0"/>
            </a:p>
          </p:txBody>
        </p:sp>
        <p:sp>
          <p:nvSpPr>
            <p:cNvPr id="17" name="Rectangle 16"/>
            <p:cNvSpPr/>
            <p:nvPr/>
          </p:nvSpPr>
          <p:spPr>
            <a:xfrm>
              <a:off x="1198535" y="3409615"/>
              <a:ext cx="1567912" cy="390040"/>
            </a:xfrm>
            <a:prstGeom prst="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TextBox 17"/>
            <p:cNvSpPr txBox="1"/>
            <p:nvPr/>
          </p:nvSpPr>
          <p:spPr>
            <a:xfrm>
              <a:off x="1115878" y="3135814"/>
              <a:ext cx="1751308" cy="307777"/>
            </a:xfrm>
            <a:prstGeom prst="rect">
              <a:avLst/>
            </a:prstGeom>
            <a:noFill/>
          </p:spPr>
          <p:txBody>
            <a:bodyPr wrap="square" rtlCol="0">
              <a:spAutoFit/>
            </a:bodyPr>
            <a:lstStyle/>
            <a:p>
              <a:pPr algn="ctr"/>
              <a:r>
                <a:rPr lang="en-US" sz="1400" b="1" dirty="0" smtClean="0">
                  <a:hlinkClick r:id="rId20" action="ppaction://hlinksldjump">
                    <a:snd r:embed="rId21" name="l.wav"/>
                  </a:hlinkClick>
                </a:rPr>
                <a:t>Paper Towels / Toilet</a:t>
              </a:r>
              <a:endParaRPr lang="en-US" sz="1400" b="1" dirty="0"/>
            </a:p>
          </p:txBody>
        </p:sp>
        <p:sp>
          <p:nvSpPr>
            <p:cNvPr id="19" name="TextBox 18"/>
            <p:cNvSpPr txBox="1"/>
            <p:nvPr/>
          </p:nvSpPr>
          <p:spPr>
            <a:xfrm>
              <a:off x="1208869" y="3745416"/>
              <a:ext cx="1573078" cy="307777"/>
            </a:xfrm>
            <a:prstGeom prst="rect">
              <a:avLst/>
            </a:prstGeom>
            <a:noFill/>
          </p:spPr>
          <p:txBody>
            <a:bodyPr wrap="square" rtlCol="0">
              <a:spAutoFit/>
            </a:bodyPr>
            <a:lstStyle/>
            <a:p>
              <a:pPr algn="ctr"/>
              <a:r>
                <a:rPr lang="en-US" sz="1400" b="1" dirty="0" smtClean="0">
                  <a:hlinkClick r:id="rId22" action="ppaction://hlinksldjump">
                    <a:snd r:embed="rId23" name="m.wav"/>
                  </a:hlinkClick>
                </a:rPr>
                <a:t>Pasta</a:t>
              </a:r>
              <a:endParaRPr lang="en-US" sz="1400" b="1" dirty="0"/>
            </a:p>
          </p:txBody>
        </p:sp>
        <p:sp>
          <p:nvSpPr>
            <p:cNvPr id="20" name="Rectangle 19"/>
            <p:cNvSpPr/>
            <p:nvPr/>
          </p:nvSpPr>
          <p:spPr>
            <a:xfrm>
              <a:off x="4197446" y="3401864"/>
              <a:ext cx="3239145" cy="390040"/>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TextBox 20"/>
            <p:cNvSpPr txBox="1"/>
            <p:nvPr/>
          </p:nvSpPr>
          <p:spPr>
            <a:xfrm>
              <a:off x="4547048" y="3148728"/>
              <a:ext cx="1265930" cy="307777"/>
            </a:xfrm>
            <a:prstGeom prst="rect">
              <a:avLst/>
            </a:prstGeom>
            <a:noFill/>
          </p:spPr>
          <p:txBody>
            <a:bodyPr wrap="square" rtlCol="0">
              <a:spAutoFit/>
            </a:bodyPr>
            <a:lstStyle/>
            <a:p>
              <a:pPr algn="ctr"/>
              <a:r>
                <a:rPr lang="en-US" sz="1400" b="1" dirty="0" smtClean="0">
                  <a:hlinkClick r:id="rId24" action="ppaction://hlinksldjump">
                    <a:snd r:embed="rId25" name="k.wav"/>
                  </a:hlinkClick>
                </a:rPr>
                <a:t>Soda</a:t>
              </a:r>
              <a:endParaRPr lang="en-US" sz="1400" b="1" dirty="0"/>
            </a:p>
          </p:txBody>
        </p:sp>
        <p:sp>
          <p:nvSpPr>
            <p:cNvPr id="22" name="TextBox 21"/>
            <p:cNvSpPr txBox="1"/>
            <p:nvPr/>
          </p:nvSpPr>
          <p:spPr>
            <a:xfrm>
              <a:off x="5734361" y="3130644"/>
              <a:ext cx="1821051" cy="307777"/>
            </a:xfrm>
            <a:prstGeom prst="rect">
              <a:avLst/>
            </a:prstGeom>
            <a:noFill/>
          </p:spPr>
          <p:txBody>
            <a:bodyPr wrap="square" rtlCol="0">
              <a:spAutoFit/>
            </a:bodyPr>
            <a:lstStyle/>
            <a:p>
              <a:pPr algn="ctr"/>
              <a:r>
                <a:rPr lang="en-US" sz="1400" b="1" dirty="0" smtClean="0">
                  <a:hlinkClick r:id="rId26" action="ppaction://hlinksldjump">
                    <a:snd r:embed="rId27" name="j.wav"/>
                  </a:hlinkClick>
                </a:rPr>
                <a:t>Juice / Bottled Water</a:t>
              </a:r>
              <a:endParaRPr lang="en-US" sz="1400" b="1" dirty="0"/>
            </a:p>
          </p:txBody>
        </p:sp>
        <p:sp>
          <p:nvSpPr>
            <p:cNvPr id="23" name="TextBox 22"/>
            <p:cNvSpPr txBox="1"/>
            <p:nvPr/>
          </p:nvSpPr>
          <p:spPr>
            <a:xfrm>
              <a:off x="4017536" y="3742821"/>
              <a:ext cx="1265930" cy="307777"/>
            </a:xfrm>
            <a:prstGeom prst="rect">
              <a:avLst/>
            </a:prstGeom>
            <a:noFill/>
          </p:spPr>
          <p:txBody>
            <a:bodyPr wrap="square" rtlCol="0">
              <a:spAutoFit/>
            </a:bodyPr>
            <a:lstStyle/>
            <a:p>
              <a:pPr algn="ctr"/>
              <a:r>
                <a:rPr lang="en-US" sz="1400" b="1" dirty="0" smtClean="0">
                  <a:hlinkClick r:id="rId28" action="ppaction://hlinksldjump">
                    <a:snd r:embed="rId29" name="n.wav"/>
                  </a:hlinkClick>
                </a:rPr>
                <a:t>Cereal</a:t>
              </a:r>
              <a:endParaRPr lang="en-US" sz="1400" b="1" dirty="0"/>
            </a:p>
          </p:txBody>
        </p:sp>
        <p:sp>
          <p:nvSpPr>
            <p:cNvPr id="24" name="Rectangle 23"/>
            <p:cNvSpPr/>
            <p:nvPr/>
          </p:nvSpPr>
          <p:spPr>
            <a:xfrm>
              <a:off x="4194874" y="4243939"/>
              <a:ext cx="3239145" cy="390040"/>
            </a:xfrm>
            <a:prstGeom prst="rect">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TextBox 24"/>
            <p:cNvSpPr txBox="1"/>
            <p:nvPr/>
          </p:nvSpPr>
          <p:spPr>
            <a:xfrm>
              <a:off x="4513480" y="3990803"/>
              <a:ext cx="1265930" cy="307777"/>
            </a:xfrm>
            <a:prstGeom prst="rect">
              <a:avLst/>
            </a:prstGeom>
            <a:noFill/>
          </p:spPr>
          <p:txBody>
            <a:bodyPr wrap="square" rtlCol="0">
              <a:spAutoFit/>
            </a:bodyPr>
            <a:lstStyle/>
            <a:p>
              <a:pPr algn="ctr"/>
              <a:r>
                <a:rPr lang="en-US" sz="1400" b="1" dirty="0" smtClean="0">
                  <a:hlinkClick r:id="rId30" action="ppaction://hlinksldjump">
                    <a:snd r:embed="rId31" name="p.wav"/>
                  </a:hlinkClick>
                </a:rPr>
                <a:t>Vitamins</a:t>
              </a:r>
              <a:endParaRPr lang="en-US" sz="1400" b="1" dirty="0"/>
            </a:p>
          </p:txBody>
        </p:sp>
        <p:sp>
          <p:nvSpPr>
            <p:cNvPr id="26" name="TextBox 25"/>
            <p:cNvSpPr txBox="1"/>
            <p:nvPr/>
          </p:nvSpPr>
          <p:spPr>
            <a:xfrm>
              <a:off x="5739540" y="3972719"/>
              <a:ext cx="1735810" cy="307777"/>
            </a:xfrm>
            <a:prstGeom prst="rect">
              <a:avLst/>
            </a:prstGeom>
            <a:noFill/>
          </p:spPr>
          <p:txBody>
            <a:bodyPr wrap="square" rtlCol="0">
              <a:spAutoFit/>
            </a:bodyPr>
            <a:lstStyle/>
            <a:p>
              <a:pPr algn="ctr"/>
              <a:r>
                <a:rPr lang="en-US" sz="1400" b="1" dirty="0" smtClean="0">
                  <a:hlinkClick r:id="rId32" action="ppaction://hlinksldjump">
                    <a:snd r:embed="rId33" name="o.wav"/>
                  </a:hlinkClick>
                </a:rPr>
                <a:t>Mouthwash/ Dental</a:t>
              </a:r>
              <a:endParaRPr lang="en-US" sz="1400" b="1" dirty="0"/>
            </a:p>
          </p:txBody>
        </p:sp>
        <p:sp>
          <p:nvSpPr>
            <p:cNvPr id="27" name="TextBox 26"/>
            <p:cNvSpPr txBox="1"/>
            <p:nvPr/>
          </p:nvSpPr>
          <p:spPr>
            <a:xfrm>
              <a:off x="4572892" y="4592645"/>
              <a:ext cx="1265930" cy="307777"/>
            </a:xfrm>
            <a:prstGeom prst="rect">
              <a:avLst/>
            </a:prstGeom>
            <a:noFill/>
          </p:spPr>
          <p:txBody>
            <a:bodyPr wrap="square" rtlCol="0">
              <a:spAutoFit/>
            </a:bodyPr>
            <a:lstStyle/>
            <a:p>
              <a:pPr algn="ctr"/>
              <a:r>
                <a:rPr lang="en-US" sz="1400" b="1" dirty="0" smtClean="0">
                  <a:hlinkClick r:id="rId34" action="ppaction://hlinksldjump">
                    <a:snd r:embed="rId35" name="s.wav"/>
                  </a:hlinkClick>
                </a:rPr>
                <a:t>Flour / Sugar</a:t>
              </a:r>
              <a:endParaRPr lang="en-US" sz="1400" b="1" dirty="0"/>
            </a:p>
          </p:txBody>
        </p:sp>
        <p:sp>
          <p:nvSpPr>
            <p:cNvPr id="28" name="TextBox 27"/>
            <p:cNvSpPr txBox="1"/>
            <p:nvPr/>
          </p:nvSpPr>
          <p:spPr>
            <a:xfrm>
              <a:off x="5788616" y="4590063"/>
              <a:ext cx="1573078" cy="307777"/>
            </a:xfrm>
            <a:prstGeom prst="rect">
              <a:avLst/>
            </a:prstGeom>
            <a:noFill/>
          </p:spPr>
          <p:txBody>
            <a:bodyPr wrap="square" rtlCol="0">
              <a:spAutoFit/>
            </a:bodyPr>
            <a:lstStyle/>
            <a:p>
              <a:pPr algn="ctr"/>
              <a:r>
                <a:rPr lang="en-US" sz="1400" b="1" dirty="0" smtClean="0">
                  <a:hlinkClick r:id="rId36" action="ppaction://hlinksldjump">
                    <a:snd r:embed="rId37" name="t.wav"/>
                  </a:hlinkClick>
                </a:rPr>
                <a:t>Rice / Condiments</a:t>
              </a:r>
              <a:endParaRPr lang="en-US" sz="1400" b="1" dirty="0"/>
            </a:p>
          </p:txBody>
        </p:sp>
        <p:sp>
          <p:nvSpPr>
            <p:cNvPr id="29" name="Rectangle 28"/>
            <p:cNvSpPr/>
            <p:nvPr/>
          </p:nvSpPr>
          <p:spPr>
            <a:xfrm>
              <a:off x="4200029" y="5179003"/>
              <a:ext cx="3711845" cy="390040"/>
            </a:xfrm>
            <a:prstGeom prst="rect">
              <a:avLst/>
            </a:prstGeom>
            <a:solidFill>
              <a:srgbClr val="7030A0">
                <a:alpha val="2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 name="TextBox 29"/>
            <p:cNvSpPr txBox="1"/>
            <p:nvPr/>
          </p:nvSpPr>
          <p:spPr>
            <a:xfrm>
              <a:off x="4332659" y="4925867"/>
              <a:ext cx="1265930" cy="307777"/>
            </a:xfrm>
            <a:prstGeom prst="rect">
              <a:avLst/>
            </a:prstGeom>
            <a:noFill/>
          </p:spPr>
          <p:txBody>
            <a:bodyPr wrap="square" rtlCol="0">
              <a:spAutoFit/>
            </a:bodyPr>
            <a:lstStyle/>
            <a:p>
              <a:pPr algn="ctr"/>
              <a:r>
                <a:rPr lang="en-US" sz="1400" b="1" dirty="0" smtClean="0">
                  <a:hlinkClick r:id="rId38" action="ppaction://hlinksldjump">
                    <a:snd r:embed="rId39" name="v.wav"/>
                  </a:hlinkClick>
                </a:rPr>
                <a:t>Household</a:t>
              </a:r>
              <a:endParaRPr lang="en-US" sz="1400" b="1" dirty="0"/>
            </a:p>
          </p:txBody>
        </p:sp>
        <p:sp>
          <p:nvSpPr>
            <p:cNvPr id="31" name="TextBox 30"/>
            <p:cNvSpPr txBox="1"/>
            <p:nvPr/>
          </p:nvSpPr>
          <p:spPr>
            <a:xfrm>
              <a:off x="5884177" y="4907783"/>
              <a:ext cx="1735810" cy="307777"/>
            </a:xfrm>
            <a:prstGeom prst="rect">
              <a:avLst/>
            </a:prstGeom>
            <a:noFill/>
          </p:spPr>
          <p:txBody>
            <a:bodyPr wrap="square" rtlCol="0">
              <a:spAutoFit/>
            </a:bodyPr>
            <a:lstStyle/>
            <a:p>
              <a:pPr algn="ctr"/>
              <a:r>
                <a:rPr lang="en-US" sz="1400" b="1" dirty="0" smtClean="0">
                  <a:hlinkClick r:id="rId40" action="ppaction://hlinksldjump">
                    <a:snd r:embed="rId41" name="u.wav"/>
                  </a:hlinkClick>
                </a:rPr>
                <a:t>Laundry Detergent</a:t>
              </a:r>
              <a:endParaRPr lang="en-US" sz="1400" b="1" dirty="0"/>
            </a:p>
          </p:txBody>
        </p:sp>
        <p:sp>
          <p:nvSpPr>
            <p:cNvPr id="32" name="TextBox 31"/>
            <p:cNvSpPr txBox="1"/>
            <p:nvPr/>
          </p:nvSpPr>
          <p:spPr>
            <a:xfrm>
              <a:off x="4110812" y="5535458"/>
              <a:ext cx="689788" cy="307777"/>
            </a:xfrm>
            <a:prstGeom prst="rect">
              <a:avLst/>
            </a:prstGeom>
            <a:noFill/>
          </p:spPr>
          <p:txBody>
            <a:bodyPr wrap="square" rtlCol="0">
              <a:spAutoFit/>
            </a:bodyPr>
            <a:lstStyle/>
            <a:p>
              <a:pPr algn="ctr"/>
              <a:r>
                <a:rPr lang="en-US" sz="1400" b="1" dirty="0" smtClean="0">
                  <a:hlinkClick r:id="rId42" action="ppaction://hlinksldjump">
                    <a:snd r:embed="rId43" name="z.wav"/>
                  </a:hlinkClick>
                </a:rPr>
                <a:t>Soups</a:t>
              </a:r>
              <a:endParaRPr lang="en-US" sz="1400" b="1" dirty="0"/>
            </a:p>
          </p:txBody>
        </p:sp>
        <p:sp>
          <p:nvSpPr>
            <p:cNvPr id="33" name="TextBox 32"/>
            <p:cNvSpPr txBox="1"/>
            <p:nvPr/>
          </p:nvSpPr>
          <p:spPr>
            <a:xfrm>
              <a:off x="4650501" y="5532876"/>
              <a:ext cx="3338864" cy="307777"/>
            </a:xfrm>
            <a:prstGeom prst="rect">
              <a:avLst/>
            </a:prstGeom>
            <a:noFill/>
          </p:spPr>
          <p:txBody>
            <a:bodyPr wrap="square" rtlCol="0">
              <a:spAutoFit/>
            </a:bodyPr>
            <a:lstStyle/>
            <a:p>
              <a:pPr algn="ctr"/>
              <a:r>
                <a:rPr lang="en-US" sz="1400" b="1" dirty="0" smtClean="0">
                  <a:hlinkClick r:id="rId44" action="ppaction://hlinksldjump">
                    <a:snd r:embed="rId45" name="aa.wav"/>
                  </a:hlinkClick>
                </a:rPr>
                <a:t>Cheese</a:t>
              </a:r>
              <a:r>
                <a:rPr lang="en-US" sz="1400" b="1" dirty="0" smtClean="0"/>
                <a:t>       </a:t>
              </a:r>
              <a:r>
                <a:rPr lang="en-US" sz="1400" b="1" dirty="0" smtClean="0">
                  <a:hlinkClick r:id="rId46" action="ppaction://hlinksldjump">
                    <a:snd r:embed="rId47" name="ab.wav"/>
                  </a:hlinkClick>
                </a:rPr>
                <a:t>Milk</a:t>
              </a:r>
              <a:r>
                <a:rPr lang="en-US" sz="1400" b="1" dirty="0" smtClean="0"/>
                <a:t>         </a:t>
              </a:r>
              <a:r>
                <a:rPr lang="en-US" sz="1400" b="1" dirty="0" smtClean="0">
                  <a:hlinkClick r:id="rId48" action="ppaction://hlinksldjump">
                    <a:snd r:embed="rId49" name="ac.wav"/>
                  </a:hlinkClick>
                </a:rPr>
                <a:t>Sandwich Meats</a:t>
              </a:r>
              <a:endParaRPr lang="en-US" sz="1400" b="1" dirty="0"/>
            </a:p>
          </p:txBody>
        </p:sp>
        <p:sp>
          <p:nvSpPr>
            <p:cNvPr id="34" name="Rectangle 33"/>
            <p:cNvSpPr/>
            <p:nvPr/>
          </p:nvSpPr>
          <p:spPr>
            <a:xfrm>
              <a:off x="1203701" y="4243940"/>
              <a:ext cx="1567912" cy="390040"/>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TextBox 34"/>
            <p:cNvSpPr txBox="1"/>
            <p:nvPr/>
          </p:nvSpPr>
          <p:spPr>
            <a:xfrm>
              <a:off x="1121044" y="3993386"/>
              <a:ext cx="1751308" cy="307777"/>
            </a:xfrm>
            <a:prstGeom prst="rect">
              <a:avLst/>
            </a:prstGeom>
            <a:noFill/>
          </p:spPr>
          <p:txBody>
            <a:bodyPr wrap="square" rtlCol="0">
              <a:spAutoFit/>
            </a:bodyPr>
            <a:lstStyle/>
            <a:p>
              <a:pPr algn="ctr"/>
              <a:r>
                <a:rPr lang="en-US" sz="1400" b="1" dirty="0" smtClean="0">
                  <a:hlinkClick r:id="rId50" action="ppaction://hlinksldjump">
                    <a:snd r:embed="rId51" name="q.wav"/>
                  </a:hlinkClick>
                </a:rPr>
                <a:t>Facial Tissue</a:t>
              </a:r>
              <a:endParaRPr lang="en-US" sz="1400" b="1" dirty="0"/>
            </a:p>
          </p:txBody>
        </p:sp>
        <p:sp>
          <p:nvSpPr>
            <p:cNvPr id="36" name="TextBox 35"/>
            <p:cNvSpPr txBox="1"/>
            <p:nvPr/>
          </p:nvSpPr>
          <p:spPr>
            <a:xfrm>
              <a:off x="1214035" y="4579741"/>
              <a:ext cx="1573078" cy="307777"/>
            </a:xfrm>
            <a:prstGeom prst="rect">
              <a:avLst/>
            </a:prstGeom>
            <a:noFill/>
          </p:spPr>
          <p:txBody>
            <a:bodyPr wrap="square" rtlCol="0">
              <a:spAutoFit/>
            </a:bodyPr>
            <a:lstStyle/>
            <a:p>
              <a:pPr algn="ctr"/>
              <a:r>
                <a:rPr lang="en-US" sz="1400" b="1" dirty="0" smtClean="0">
                  <a:hlinkClick r:id="rId52" action="ppaction://hlinksldjump">
                    <a:snd r:embed="rId53" name="r.wav"/>
                  </a:hlinkClick>
                </a:rPr>
                <a:t>Candy / Cookies</a:t>
              </a:r>
              <a:endParaRPr lang="en-US" sz="1400" b="1" dirty="0"/>
            </a:p>
          </p:txBody>
        </p:sp>
        <p:sp>
          <p:nvSpPr>
            <p:cNvPr id="37" name="Rectangle 36"/>
            <p:cNvSpPr/>
            <p:nvPr/>
          </p:nvSpPr>
          <p:spPr>
            <a:xfrm>
              <a:off x="1177871" y="5163506"/>
              <a:ext cx="1567912" cy="390040"/>
            </a:xfrm>
            <a:prstGeom prst="rect">
              <a:avLst/>
            </a:prstGeom>
            <a:solidFill>
              <a:srgbClr val="00B050">
                <a:alpha val="26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 name="TextBox 37"/>
            <p:cNvSpPr txBox="1"/>
            <p:nvPr/>
          </p:nvSpPr>
          <p:spPr>
            <a:xfrm>
              <a:off x="1095214" y="4897454"/>
              <a:ext cx="1751308" cy="307777"/>
            </a:xfrm>
            <a:prstGeom prst="rect">
              <a:avLst/>
            </a:prstGeom>
            <a:noFill/>
          </p:spPr>
          <p:txBody>
            <a:bodyPr wrap="square" rtlCol="0">
              <a:spAutoFit/>
            </a:bodyPr>
            <a:lstStyle/>
            <a:p>
              <a:pPr algn="ctr"/>
              <a:r>
                <a:rPr lang="en-US" sz="1400" b="1" dirty="0" smtClean="0">
                  <a:hlinkClick r:id="rId54" action="ppaction://hlinksldjump">
                    <a:snd r:embed="rId55" name="w.wav"/>
                  </a:hlinkClick>
                </a:rPr>
                <a:t>Coffee</a:t>
              </a:r>
              <a:endParaRPr lang="en-US" sz="1400" b="1" dirty="0"/>
            </a:p>
          </p:txBody>
        </p:sp>
        <p:sp>
          <p:nvSpPr>
            <p:cNvPr id="39" name="TextBox 38"/>
            <p:cNvSpPr txBox="1"/>
            <p:nvPr/>
          </p:nvSpPr>
          <p:spPr>
            <a:xfrm>
              <a:off x="533400" y="5522554"/>
              <a:ext cx="3164739" cy="307777"/>
            </a:xfrm>
            <a:prstGeom prst="rect">
              <a:avLst/>
            </a:prstGeom>
            <a:noFill/>
          </p:spPr>
          <p:txBody>
            <a:bodyPr wrap="square" rtlCol="0">
              <a:spAutoFit/>
            </a:bodyPr>
            <a:lstStyle/>
            <a:p>
              <a:pPr algn="ctr"/>
              <a:r>
                <a:rPr lang="en-US" sz="1400" b="1" dirty="0" smtClean="0">
                  <a:hlinkClick r:id="rId56" action="ppaction://hlinksldjump">
                    <a:snd r:embed="rId57" name="x.wav"/>
                  </a:hlinkClick>
                </a:rPr>
                <a:t>Canned Vegetables</a:t>
              </a:r>
              <a:r>
                <a:rPr lang="en-US" sz="1400" b="1" dirty="0" smtClean="0"/>
                <a:t>     </a:t>
              </a:r>
              <a:r>
                <a:rPr lang="en-US" sz="1400" b="1" dirty="0" smtClean="0">
                  <a:hlinkClick r:id="rId58" action="ppaction://hlinksldjump">
                    <a:snd r:embed="rId59" name="y.wav"/>
                  </a:hlinkClick>
                </a:rPr>
                <a:t>Canned Meats</a:t>
              </a:r>
              <a:endParaRPr lang="en-US" sz="1400" b="1" dirty="0"/>
            </a:p>
          </p:txBody>
        </p:sp>
        <p:sp>
          <p:nvSpPr>
            <p:cNvPr id="40" name="Rectangle 39"/>
            <p:cNvSpPr/>
            <p:nvPr/>
          </p:nvSpPr>
          <p:spPr>
            <a:xfrm>
              <a:off x="2670875" y="6548034"/>
              <a:ext cx="3347634" cy="309966"/>
            </a:xfrm>
            <a:prstGeom prst="rect">
              <a:avLst/>
            </a:prstGeom>
            <a:solidFill>
              <a:srgbClr val="FFC000">
                <a:alpha val="2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 name="TextBox 40"/>
            <p:cNvSpPr txBox="1"/>
            <p:nvPr/>
          </p:nvSpPr>
          <p:spPr>
            <a:xfrm>
              <a:off x="3962394" y="6279399"/>
              <a:ext cx="478016" cy="307777"/>
            </a:xfrm>
            <a:prstGeom prst="rect">
              <a:avLst/>
            </a:prstGeom>
            <a:noFill/>
          </p:spPr>
          <p:txBody>
            <a:bodyPr wrap="none" rtlCol="0">
              <a:spAutoFit/>
            </a:bodyPr>
            <a:lstStyle/>
            <a:p>
              <a:r>
                <a:rPr lang="en-US" sz="1400" b="1" dirty="0" smtClean="0">
                  <a:hlinkClick r:id="rId60" action="ppaction://hlinksldjump">
                    <a:snd r:embed="rId61" name="ad.wav"/>
                  </a:hlinkClick>
                </a:rPr>
                <a:t>Deli</a:t>
              </a:r>
              <a:endParaRPr lang="en-US" sz="1400" b="1" dirty="0"/>
            </a:p>
          </p:txBody>
        </p:sp>
      </p:grpSp>
      <p:sp>
        <p:nvSpPr>
          <p:cNvPr id="42" name="TextBox 41"/>
          <p:cNvSpPr txBox="1"/>
          <p:nvPr/>
        </p:nvSpPr>
        <p:spPr>
          <a:xfrm>
            <a:off x="21880" y="992594"/>
            <a:ext cx="1321003" cy="369332"/>
          </a:xfrm>
          <a:prstGeom prst="rect">
            <a:avLst/>
          </a:prstGeom>
          <a:solidFill>
            <a:srgbClr val="00B050"/>
          </a:solidFill>
        </p:spPr>
        <p:txBody>
          <a:bodyPr wrap="none" rtlCol="0">
            <a:spAutoFit/>
          </a:bodyPr>
          <a:lstStyle/>
          <a:p>
            <a:r>
              <a:rPr lang="en-US" b="1" dirty="0" smtClean="0">
                <a:solidFill>
                  <a:schemeClr val="bg1"/>
                </a:solidFill>
              </a:rPr>
              <a:t>START HERE</a:t>
            </a:r>
            <a:endParaRPr lang="en-US" b="1" dirty="0">
              <a:solidFill>
                <a:schemeClr val="bg1"/>
              </a:solidFill>
            </a:endParaRPr>
          </a:p>
        </p:txBody>
      </p:sp>
      <p:sp>
        <p:nvSpPr>
          <p:cNvPr id="44" name="TextBox 43"/>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45" name="TextBox 44"/>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46" name="Rectangle 45"/>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hlinkClick r:id="rId62" action="ppaction://hlinksldjump">
              <a:snd r:embed="rId63" name="thankyou.wav"/>
            </a:hlinkClick>
          </p:cNvPr>
          <p:cNvSpPr txBox="1"/>
          <p:nvPr/>
        </p:nvSpPr>
        <p:spPr>
          <a:xfrm>
            <a:off x="176556" y="6061467"/>
            <a:ext cx="1744580" cy="369332"/>
          </a:xfrm>
          <a:prstGeom prst="rect">
            <a:avLst/>
          </a:prstGeom>
          <a:solidFill>
            <a:srgbClr val="FF0000"/>
          </a:solidFill>
        </p:spPr>
        <p:txBody>
          <a:bodyPr wrap="none" rtlCol="0">
            <a:spAutoFit/>
          </a:bodyPr>
          <a:lstStyle/>
          <a:p>
            <a:r>
              <a:rPr lang="en-US" b="1" dirty="0" smtClean="0">
                <a:solidFill>
                  <a:schemeClr val="bg1"/>
                </a:solidFill>
              </a:rPr>
              <a:t>TO THE CASHIER</a:t>
            </a:r>
            <a:endParaRPr lang="en-US" b="1" dirty="0">
              <a:solidFill>
                <a:schemeClr val="bg1"/>
              </a:solidFill>
            </a:endParaRPr>
          </a:p>
        </p:txBody>
      </p:sp>
      <p:cxnSp>
        <p:nvCxnSpPr>
          <p:cNvPr id="55" name="Straight Arrow Connector 54"/>
          <p:cNvCxnSpPr/>
          <p:nvPr/>
        </p:nvCxnSpPr>
        <p:spPr>
          <a:xfrm flipV="1">
            <a:off x="304800" y="6433287"/>
            <a:ext cx="0" cy="2697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12821" y="6450327"/>
            <a:ext cx="1103187" cy="230832"/>
          </a:xfrm>
          <a:prstGeom prst="rect">
            <a:avLst/>
          </a:prstGeom>
        </p:spPr>
        <p:txBody>
          <a:bodyPr wrap="none">
            <a:spAutoFit/>
          </a:bodyPr>
          <a:lstStyle/>
          <a:p>
            <a:r>
              <a:rPr lang="en-US" sz="900" dirty="0" smtClean="0">
                <a:solidFill>
                  <a:srgbClr val="FF0000"/>
                </a:solidFill>
              </a:rPr>
              <a:t>Click here to FINISH</a:t>
            </a:r>
            <a:endParaRPr lang="en-US" sz="900" dirty="0">
              <a:solidFill>
                <a:srgbClr val="FF0000"/>
              </a:solidFill>
            </a:endParaRPr>
          </a:p>
        </p:txBody>
      </p:sp>
    </p:spTree>
    <p:extLst>
      <p:ext uri="{BB962C8B-B14F-4D97-AF65-F5344CB8AC3E}">
        <p14:creationId xmlns:p14="http://schemas.microsoft.com/office/powerpoint/2010/main" val="1180916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782931" cy="1143000"/>
          </a:xfrm>
        </p:spPr>
        <p:txBody>
          <a:bodyPr>
            <a:normAutofit/>
          </a:bodyPr>
          <a:lstStyle/>
          <a:p>
            <a:r>
              <a:rPr lang="en-US" dirty="0" smtClean="0"/>
              <a:t>Magazines</a:t>
            </a:r>
            <a:endParaRPr lang="en-US" dirty="0"/>
          </a:p>
        </p:txBody>
      </p:sp>
      <p:sp>
        <p:nvSpPr>
          <p:cNvPr id="6" name="TextBox 5">
            <a:hlinkClick r:id="rId2" action="ppaction://hlinksldjump">
              <a:snd r:embed="rId3"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8" name="TextBox 7"/>
          <p:cNvSpPr txBox="1"/>
          <p:nvPr/>
        </p:nvSpPr>
        <p:spPr>
          <a:xfrm>
            <a:off x="152400" y="6324600"/>
            <a:ext cx="295274" cy="369332"/>
          </a:xfrm>
          <a:prstGeom prst="rect">
            <a:avLst/>
          </a:prstGeom>
          <a:noFill/>
        </p:spPr>
        <p:txBody>
          <a:bodyPr wrap="none" rtlCol="0">
            <a:spAutoFit/>
          </a:bodyPr>
          <a:lstStyle/>
          <a:p>
            <a:r>
              <a:rPr lang="en-US" dirty="0"/>
              <a:t>a</a:t>
            </a:r>
          </a:p>
        </p:txBody>
      </p:sp>
      <p:sp>
        <p:nvSpPr>
          <p:cNvPr id="10" name="TextBox 9"/>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1" name="TextBox 10"/>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2" name="Rectangle 11"/>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32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2782931" cy="1143000"/>
          </a:xfrm>
        </p:spPr>
        <p:txBody>
          <a:bodyPr>
            <a:normAutofit/>
          </a:bodyPr>
          <a:lstStyle/>
          <a:p>
            <a:r>
              <a:rPr lang="en-US" dirty="0" smtClean="0"/>
              <a:t>Bakery</a:t>
            </a:r>
            <a:endParaRPr lang="en-US" dirty="0"/>
          </a:p>
        </p:txBody>
      </p:sp>
      <p:sp>
        <p:nvSpPr>
          <p:cNvPr id="6" name="TextBox 5">
            <a:hlinkClick r:id="rId2" action="ppaction://hlinksldjump"/>
          </p:cNvPr>
          <p:cNvSpPr txBox="1"/>
          <p:nvPr/>
        </p:nvSpPr>
        <p:spPr>
          <a:xfrm>
            <a:off x="685800" y="304800"/>
            <a:ext cx="1420132" cy="369332"/>
          </a:xfrm>
          <a:prstGeom prst="rect">
            <a:avLst/>
          </a:prstGeom>
          <a:solidFill>
            <a:srgbClr val="00B050"/>
          </a:solidFill>
        </p:spPr>
        <p:txBody>
          <a:bodyPr wrap="none" rtlCol="0">
            <a:spAutoFit/>
          </a:bodyPr>
          <a:lstStyle/>
          <a:p>
            <a:r>
              <a:rPr lang="en-US" dirty="0" smtClean="0">
                <a:solidFill>
                  <a:schemeClr val="bg1"/>
                </a:solidFill>
              </a:rPr>
              <a:t>Return t map</a:t>
            </a:r>
            <a:endParaRPr lang="en-US" dirty="0">
              <a:solidFill>
                <a:schemeClr val="bg1"/>
              </a:solidFill>
            </a:endParaRP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600200"/>
            <a:ext cx="3733800" cy="37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4408" y="6096000"/>
            <a:ext cx="6293134" cy="584775"/>
          </a:xfrm>
          <a:prstGeom prst="rect">
            <a:avLst/>
          </a:prstGeom>
          <a:noFill/>
        </p:spPr>
        <p:txBody>
          <a:bodyPr wrap="none" rtlCol="0">
            <a:spAutoFit/>
          </a:bodyPr>
          <a:lstStyle/>
          <a:p>
            <a:pPr algn="ctr"/>
            <a:r>
              <a:rPr lang="en-US" sz="3200" dirty="0" smtClean="0"/>
              <a:t>There are no list items in this section</a:t>
            </a:r>
            <a:endParaRPr lang="en-US" sz="3200" dirty="0"/>
          </a:p>
        </p:txBody>
      </p:sp>
      <p:sp>
        <p:nvSpPr>
          <p:cNvPr id="9" name="TextBox 8"/>
          <p:cNvSpPr txBox="1"/>
          <p:nvPr/>
        </p:nvSpPr>
        <p:spPr>
          <a:xfrm>
            <a:off x="152400" y="6324600"/>
            <a:ext cx="306494" cy="369332"/>
          </a:xfrm>
          <a:prstGeom prst="rect">
            <a:avLst/>
          </a:prstGeom>
          <a:noFill/>
        </p:spPr>
        <p:txBody>
          <a:bodyPr wrap="none" rtlCol="0">
            <a:spAutoFit/>
          </a:bodyPr>
          <a:lstStyle/>
          <a:p>
            <a:r>
              <a:rPr lang="en-US" dirty="0" smtClean="0"/>
              <a:t>b</a:t>
            </a:r>
            <a:endParaRPr lang="en-US" dirty="0"/>
          </a:p>
        </p:txBody>
      </p:sp>
      <p:sp>
        <p:nvSpPr>
          <p:cNvPr id="10" name="TextBox 9">
            <a:hlinkClick r:id="rId2" action="ppaction://hlinksldjump">
              <a:snd r:embed="rId4" name="map.wav"/>
            </a:hlinkClick>
          </p:cNvPr>
          <p:cNvSpPr txBox="1"/>
          <p:nvPr/>
        </p:nvSpPr>
        <p:spPr>
          <a:xfrm>
            <a:off x="685800" y="304800"/>
            <a:ext cx="1539717" cy="369332"/>
          </a:xfrm>
          <a:prstGeom prst="rect">
            <a:avLst/>
          </a:prstGeom>
          <a:solidFill>
            <a:srgbClr val="0070C0"/>
          </a:solidFill>
        </p:spPr>
        <p:txBody>
          <a:bodyPr wrap="none" rtlCol="0">
            <a:spAutoFit/>
          </a:bodyPr>
          <a:lstStyle/>
          <a:p>
            <a:r>
              <a:rPr lang="en-US" dirty="0" smtClean="0">
                <a:solidFill>
                  <a:schemeClr val="bg1"/>
                </a:solidFill>
              </a:rPr>
              <a:t>Return to map</a:t>
            </a:r>
            <a:endParaRPr lang="en-US" dirty="0">
              <a:solidFill>
                <a:schemeClr val="bg1"/>
              </a:solidFill>
            </a:endParaRPr>
          </a:p>
        </p:txBody>
      </p:sp>
      <p:sp>
        <p:nvSpPr>
          <p:cNvPr id="11" name="TextBox 10"/>
          <p:cNvSpPr txBox="1"/>
          <p:nvPr/>
        </p:nvSpPr>
        <p:spPr>
          <a:xfrm>
            <a:off x="5014455" y="76200"/>
            <a:ext cx="2148345" cy="1338828"/>
          </a:xfrm>
          <a:prstGeom prst="rect">
            <a:avLst/>
          </a:prstGeom>
          <a:noFill/>
        </p:spPr>
        <p:txBody>
          <a:bodyPr wrap="none" rtlCol="0">
            <a:spAutoFit/>
          </a:bodyPr>
          <a:lstStyle/>
          <a:p>
            <a:pPr algn="ctr"/>
            <a:r>
              <a:rPr lang="en-US" sz="900" b="1" u="sng" dirty="0" smtClean="0"/>
              <a:t>My list</a:t>
            </a:r>
          </a:p>
          <a:p>
            <a:endParaRPr lang="en-US" sz="900" dirty="0"/>
          </a:p>
          <a:p>
            <a:r>
              <a:rPr lang="en-US" sz="900" dirty="0"/>
              <a:t>Kraft 2% Sharp Cheddar Cheese</a:t>
            </a:r>
          </a:p>
          <a:p>
            <a:r>
              <a:rPr lang="en-US" sz="900" dirty="0"/>
              <a:t>Organic Girl Baby Spring Mix Salad</a:t>
            </a:r>
          </a:p>
          <a:p>
            <a:r>
              <a:rPr lang="en-US" sz="900" dirty="0"/>
              <a:t>Cascadian Farms Cinnamon Crunch Cereal</a:t>
            </a:r>
          </a:p>
          <a:p>
            <a:r>
              <a:rPr lang="en-US" sz="900" dirty="0"/>
              <a:t>Silk Pure Almond Milk</a:t>
            </a:r>
          </a:p>
          <a:p>
            <a:r>
              <a:rPr lang="en-US" sz="900" dirty="0"/>
              <a:t>Green Giant Cut Leaf Spinach</a:t>
            </a:r>
          </a:p>
          <a:p>
            <a:r>
              <a:rPr lang="en-US" sz="900" dirty="0"/>
              <a:t>Campbell's Cream of Mushroom Soup</a:t>
            </a:r>
          </a:p>
          <a:p>
            <a:endParaRPr lang="en-US" sz="900" dirty="0"/>
          </a:p>
        </p:txBody>
      </p:sp>
      <p:sp>
        <p:nvSpPr>
          <p:cNvPr id="12" name="TextBox 11"/>
          <p:cNvSpPr txBox="1"/>
          <p:nvPr/>
        </p:nvSpPr>
        <p:spPr>
          <a:xfrm>
            <a:off x="7162056" y="76200"/>
            <a:ext cx="1975221" cy="1338828"/>
          </a:xfrm>
          <a:prstGeom prst="rect">
            <a:avLst/>
          </a:prstGeom>
          <a:noFill/>
        </p:spPr>
        <p:txBody>
          <a:bodyPr wrap="none" rtlCol="0">
            <a:spAutoFit/>
          </a:bodyPr>
          <a:lstStyle/>
          <a:p>
            <a:pPr algn="ctr"/>
            <a:r>
              <a:rPr lang="en-US" sz="900" b="1" u="sng" dirty="0" smtClean="0"/>
              <a:t>Her list</a:t>
            </a:r>
          </a:p>
          <a:p>
            <a:endParaRPr lang="en-US" sz="900" dirty="0"/>
          </a:p>
          <a:p>
            <a:r>
              <a:rPr lang="en-US" sz="900" dirty="0"/>
              <a:t>Hillshire Farm Honey Ham</a:t>
            </a:r>
          </a:p>
          <a:p>
            <a:r>
              <a:rPr lang="en-US" sz="900" dirty="0"/>
              <a:t>Post Shredded Wheat Cereal</a:t>
            </a:r>
          </a:p>
          <a:p>
            <a:r>
              <a:rPr lang="en-US" sz="900" dirty="0"/>
              <a:t>Earthbound Farm Organic Spring Mix</a:t>
            </a:r>
          </a:p>
          <a:p>
            <a:r>
              <a:rPr lang="en-US" sz="900" dirty="0"/>
              <a:t>Horizon DHA Omega 3 Whole Milk</a:t>
            </a:r>
          </a:p>
          <a:p>
            <a:r>
              <a:rPr lang="en-US" sz="900" dirty="0"/>
              <a:t>Organic Girl I Love Baby Kale Salad</a:t>
            </a:r>
          </a:p>
          <a:p>
            <a:r>
              <a:rPr lang="en-US" sz="900" dirty="0"/>
              <a:t>Kraft Deli Deluxe 2% American Cheese</a:t>
            </a:r>
          </a:p>
          <a:p>
            <a:endParaRPr lang="en-US" sz="900" dirty="0"/>
          </a:p>
        </p:txBody>
      </p:sp>
      <p:sp>
        <p:nvSpPr>
          <p:cNvPr id="13" name="Rectangle 12"/>
          <p:cNvSpPr/>
          <p:nvPr/>
        </p:nvSpPr>
        <p:spPr>
          <a:xfrm>
            <a:off x="4992731" y="37454"/>
            <a:ext cx="4075069"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789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TotalTime>
  <Words>3016</Words>
  <Application>Microsoft Office PowerPoint</Application>
  <PresentationFormat>On-screen Show (4:3)</PresentationFormat>
  <Paragraphs>714</Paragraphs>
  <Slides>38</Slides>
  <Notes>1</Notes>
  <HiddenSlides>0</HiddenSlides>
  <MMClips>4</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This a test of your ability to efficiently shop for items on a grocery list</vt:lpstr>
      <vt:lpstr>Look for the shortest possible route</vt:lpstr>
      <vt:lpstr>On the other hand, you do not need to return to the map in between each item if there is more than one item in a particular area. </vt:lpstr>
      <vt:lpstr>Getting oriented</vt:lpstr>
      <vt:lpstr>These are your shopping lists.</vt:lpstr>
      <vt:lpstr>PowerPoint Presentation</vt:lpstr>
      <vt:lpstr>PowerPoint Presentation</vt:lpstr>
      <vt:lpstr>Magazines</vt:lpstr>
      <vt:lpstr>Bakery</vt:lpstr>
      <vt:lpstr>Fresh Fruit</vt:lpstr>
      <vt:lpstr>Fresh Vegetables</vt:lpstr>
      <vt:lpstr>Beer/Wine</vt:lpstr>
      <vt:lpstr>Packaged Bread</vt:lpstr>
      <vt:lpstr>Frozen Vegetables</vt:lpstr>
      <vt:lpstr>Ice Cream</vt:lpstr>
      <vt:lpstr>Potato Chips</vt:lpstr>
      <vt:lpstr>Juice / Bottled Water</vt:lpstr>
      <vt:lpstr>Soda</vt:lpstr>
      <vt:lpstr>Paper Towels / Toilet</vt:lpstr>
      <vt:lpstr>Pasta</vt:lpstr>
      <vt:lpstr>Cereal</vt:lpstr>
      <vt:lpstr>Mouthwash / Dental</vt:lpstr>
      <vt:lpstr>Vitamins</vt:lpstr>
      <vt:lpstr>Facial Tissue</vt:lpstr>
      <vt:lpstr>Candy / Cookies</vt:lpstr>
      <vt:lpstr>Flour / Sugar</vt:lpstr>
      <vt:lpstr>Rice / Condiments</vt:lpstr>
      <vt:lpstr>Laundry Detergent</vt:lpstr>
      <vt:lpstr>Household</vt:lpstr>
      <vt:lpstr>Coffee</vt:lpstr>
      <vt:lpstr>Canned Vegetables</vt:lpstr>
      <vt:lpstr>Canned Meats</vt:lpstr>
      <vt:lpstr>Soup </vt:lpstr>
      <vt:lpstr>Cheese</vt:lpstr>
      <vt:lpstr>Milk</vt:lpstr>
      <vt:lpstr>Sandwich Meats</vt:lpstr>
      <vt:lpstr>Deli</vt:lpstr>
      <vt:lpstr>Thank you!  This concludes the test.</vt:lpstr>
    </vt:vector>
  </TitlesOfParts>
  <Company>College of Public Health &amp; Health Professions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Marsiske</dc:creator>
  <cp:lastModifiedBy>Michael Marsiske</cp:lastModifiedBy>
  <cp:revision>56</cp:revision>
  <dcterms:created xsi:type="dcterms:W3CDTF">2015-05-21T13:02:10Z</dcterms:created>
  <dcterms:modified xsi:type="dcterms:W3CDTF">2015-06-02T14:48:28Z</dcterms:modified>
</cp:coreProperties>
</file>