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6" r:id="rId4"/>
    <p:sldId id="268" r:id="rId5"/>
    <p:sldId id="269" r:id="rId6"/>
    <p:sldId id="275" r:id="rId7"/>
    <p:sldId id="276" r:id="rId8"/>
    <p:sldId id="277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3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8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2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23B16-D005-4A4C-9A38-49C6EE7D9D82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audio" Target="../media/audio3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slide" Target="slide5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audio" Target="../media/audio3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audio" Target="../media/audio3.wav"/><Relationship Id="rId4" Type="http://schemas.openxmlformats.org/officeDocument/2006/relationships/image" Target="../media/image20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12" Type="http://schemas.openxmlformats.org/officeDocument/2006/relationships/audio" Target="../media/audio5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4.wav"/><Relationship Id="rId5" Type="http://schemas.openxmlformats.org/officeDocument/2006/relationships/image" Target="../media/image25.png"/><Relationship Id="rId10" Type="http://schemas.openxmlformats.org/officeDocument/2006/relationships/slide" Target="slide9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This is a test of your ability to identify and compare </a:t>
            </a:r>
            <a:r>
              <a:rPr lang="en-US" sz="3200" dirty="0" smtClean="0"/>
              <a:t>ingredients and nutrition information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 the screens that follow, you will see common grocery items</a:t>
            </a:r>
          </a:p>
          <a:p>
            <a:r>
              <a:rPr lang="en-US" dirty="0" smtClean="0"/>
              <a:t>For each screen, you will be asked a question about the </a:t>
            </a:r>
            <a:r>
              <a:rPr lang="en-US" dirty="0" smtClean="0"/>
              <a:t>nutritional information regarding the </a:t>
            </a:r>
            <a:r>
              <a:rPr lang="en-US" dirty="0" smtClean="0"/>
              <a:t>item or items</a:t>
            </a:r>
          </a:p>
          <a:p>
            <a:r>
              <a:rPr lang="en-US" dirty="0" smtClean="0"/>
              <a:t>Click the correct answer at the bottom of the screen</a:t>
            </a:r>
          </a:p>
          <a:p>
            <a:r>
              <a:rPr lang="en-US" dirty="0" smtClean="0"/>
              <a:t>Try to respond as quickly and accurately as you can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2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0"/>
    </mc:Choice>
    <mc:Fallback>
      <p:transition spd="slow" advTm="3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Tester:  Plug your headphones in before the slide advances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If you are ready to begin finding and comparing </a:t>
            </a:r>
            <a:r>
              <a:rPr lang="en-US" dirty="0" smtClean="0"/>
              <a:t>ingredients, click </a:t>
            </a:r>
            <a:r>
              <a:rPr lang="en-US" dirty="0" smtClean="0">
                <a:hlinkClick r:id="rId4" action="ppaction://hlinksldjump">
                  <a:snd r:embed="rId5" name="trumpet.wav"/>
                </a:hlinkClick>
              </a:rPr>
              <a:t>here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433"/>
            <a:ext cx="9145172" cy="45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How much dietary fiber does Nature’s Own Honey Wheat bread have per serving?</a:t>
            </a:r>
            <a:endParaRPr lang="en-US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82" y="2035395"/>
            <a:ext cx="2600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8936" y="596948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snd r:embed="rId6" name="00zero.wav"/>
                </a:hlinkClick>
              </a:rPr>
              <a:t>a. 0 grams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snd r:embed="rId7" name="one.wav"/>
                </a:hlinkClick>
              </a:rPr>
              <a:t>b. 1 gram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72028" y="596948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snd r:embed="rId6" name="00zero.wav"/>
                </a:hlinkClick>
              </a:rPr>
              <a:t>c. 24 grams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94" y="1381125"/>
            <a:ext cx="25431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8863"/>
            <a:ext cx="9155971" cy="4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59"/>
            <a:ext cx="91440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Which of these two food items is higher in calories per serving?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588936" y="5969485"/>
            <a:ext cx="337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a. Del Monte Diced Tomatoes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437323" y="5969485"/>
            <a:ext cx="28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b.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Rotel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 Diced Tomatoes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937"/>
            <a:ext cx="126145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06" y="1510594"/>
            <a:ext cx="2181871" cy="21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70" y="1556257"/>
            <a:ext cx="25431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493892"/>
            <a:ext cx="25431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9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320"/>
            <a:ext cx="9144000" cy="4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59"/>
            <a:ext cx="9144000" cy="85673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Which of these </a:t>
            </a:r>
            <a:r>
              <a:rPr lang="en-US" sz="2800" dirty="0" smtClean="0"/>
              <a:t>three food </a:t>
            </a:r>
            <a:r>
              <a:rPr lang="en-US" sz="2800" dirty="0"/>
              <a:t>items is </a:t>
            </a:r>
            <a:r>
              <a:rPr lang="en-US" sz="2800" dirty="0" smtClean="0"/>
              <a:t>highest </a:t>
            </a:r>
            <a:r>
              <a:rPr lang="en-US" sz="2800" dirty="0"/>
              <a:t>in </a:t>
            </a:r>
            <a:r>
              <a:rPr lang="en-US" sz="2800" dirty="0" smtClean="0"/>
              <a:t>protein per </a:t>
            </a:r>
            <a:r>
              <a:rPr lang="en-US" sz="2800" dirty="0"/>
              <a:t>serving?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6888998" y="598498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c. Raisin Bran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430292" y="5969485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b. Shredded Wheat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21777" y="5977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a. Cheerios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4" y="1224368"/>
            <a:ext cx="783148" cy="113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91" y="1227035"/>
            <a:ext cx="722085" cy="115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98" y="1218873"/>
            <a:ext cx="830691" cy="11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449"/>
            <a:ext cx="25431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23" y="2406032"/>
            <a:ext cx="25336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09" y="2388353"/>
            <a:ext cx="25336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7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433"/>
            <a:ext cx="9145172" cy="45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59"/>
            <a:ext cx="91440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How much fat and sugar does Publix Wheat bread  have per serving?</a:t>
            </a:r>
            <a:endParaRPr lang="en-US" sz="2800" dirty="0"/>
          </a:p>
        </p:txBody>
      </p:sp>
      <p:pic>
        <p:nvPicPr>
          <p:cNvPr id="1032" name="Picture 8" descr="http://static.caloriecount.about.com/images/medium/publix-bread-wheat-1617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65" y="1859797"/>
            <a:ext cx="2867185" cy="28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8936" y="596948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snd r:embed="rId6" name="00zero.wav"/>
                </a:hlinkClick>
              </a:rPr>
              <a:t>a. 0.5 fat/0 sugar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62770" y="596948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snd r:embed="rId6" name="00zero.wav"/>
                </a:hlinkClick>
              </a:rPr>
              <a:t>b. 0 fat/2 sugar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798602" y="596948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snd r:embed="rId7" name="one.wav"/>
                </a:hlinkClick>
              </a:rPr>
              <a:t>c. 0.5 fat/2 sugar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47" y="1488806"/>
            <a:ext cx="25431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2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8863"/>
            <a:ext cx="9155971" cy="4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Which food item would you pick if you wanted the one that was higher in Vitamin A and Vitamin C, per serving?</a:t>
            </a:r>
            <a:endParaRPr lang="en-US" sz="2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15" y="1580344"/>
            <a:ext cx="1186104" cy="118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39" y="1583086"/>
            <a:ext cx="1183361" cy="11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49" y="1583888"/>
            <a:ext cx="25431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6882"/>
            <a:ext cx="25431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8936" y="5969485"/>
            <a:ext cx="2847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snd r:embed="rId9" name="00zero.wav"/>
                </a:hlinkClick>
              </a:rPr>
              <a:t>a.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snd r:embed="rId9" name="00zero.wav"/>
                </a:hlinkClick>
              </a:rPr>
              <a:t>Rotel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snd r:embed="rId9" name="00zero.wav"/>
                </a:hlinkClick>
              </a:rPr>
              <a:t> Diced Tomatoes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7323" y="5969485"/>
            <a:ext cx="29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snd r:embed="rId10" name="one.wav"/>
                </a:hlinkClick>
              </a:rPr>
              <a:t>b. Publix Diced Tomatoes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59"/>
            <a:ext cx="9144000" cy="85673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Which food item would you pick if you wanted the one that was </a:t>
            </a:r>
            <a:r>
              <a:rPr lang="en-US" sz="2800" dirty="0" smtClean="0"/>
              <a:t>lowest </a:t>
            </a:r>
            <a:r>
              <a:rPr lang="en-US" sz="2800" dirty="0"/>
              <a:t>in </a:t>
            </a:r>
            <a:r>
              <a:rPr lang="en-US" sz="2800" dirty="0" smtClean="0"/>
              <a:t>saturated fat and sugar but highest in protein, </a:t>
            </a:r>
            <a:r>
              <a:rPr lang="en-US" sz="2800" dirty="0"/>
              <a:t>per serving?</a:t>
            </a:r>
            <a:endParaRPr lang="en-US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9568"/>
            <a:ext cx="9103321" cy="46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50" y="952178"/>
            <a:ext cx="752641" cy="100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27" y="957719"/>
            <a:ext cx="896815" cy="94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40" y="938510"/>
            <a:ext cx="1221355" cy="88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0" y="2014313"/>
            <a:ext cx="24860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47" y="1971676"/>
            <a:ext cx="25812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94" y="1923373"/>
            <a:ext cx="25431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1220" y="5961736"/>
            <a:ext cx="251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snd r:embed="rId11" name="one_thankyou.wav"/>
                </a:hlinkClick>
              </a:rPr>
              <a:t>a. Applegate Organic Roasted Turkey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2770" y="5969485"/>
            <a:ext cx="221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snd r:embed="rId12" name="00zero_thankyou.wav"/>
                </a:hlinkClick>
              </a:rPr>
              <a:t>b. Oscar Meyer Bologna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82364" y="5961736"/>
            <a:ext cx="201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snd r:embed="rId12" name="00zero_thankyou.wav"/>
                </a:hlinkClick>
              </a:rPr>
              <a:t>c. Hillshire Farm Honey Ham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This concludes the test.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404938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249</Words>
  <Application>Microsoft Office PowerPoint</Application>
  <PresentationFormat>On-screen Show (4:3)</PresentationFormat>
  <Paragraphs>29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This is a test of your ability to identify and compare ingredients and nutrition information</vt:lpstr>
      <vt:lpstr> Tester:  Plug your headphones in before the slide advances   If you are ready to begin finding and comparing ingredients, click here</vt:lpstr>
      <vt:lpstr>How much dietary fiber does Nature’s Own Honey Wheat bread have per serving?</vt:lpstr>
      <vt:lpstr>Which of these two food items is higher in calories per serving?</vt:lpstr>
      <vt:lpstr>Which of these three food items is highest in protein per serving?</vt:lpstr>
      <vt:lpstr>How much fat and sugar does Publix Wheat bread  have per serving?</vt:lpstr>
      <vt:lpstr>Which food item would you pick if you wanted the one that was higher in Vitamin A and Vitamin C, per serving?</vt:lpstr>
      <vt:lpstr>Which food item would you pick if you wanted the one that was lowest in saturated fat and sugar but highest in protein, per serving?</vt:lpstr>
      <vt:lpstr>Thank you!  This concludes the test.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 an item and note its total price</dc:title>
  <dc:creator>Michael Marsiske</dc:creator>
  <cp:lastModifiedBy>Michael Marsiske</cp:lastModifiedBy>
  <cp:revision>27</cp:revision>
  <dcterms:created xsi:type="dcterms:W3CDTF">2015-05-20T15:17:34Z</dcterms:created>
  <dcterms:modified xsi:type="dcterms:W3CDTF">2015-05-20T20:44:47Z</dcterms:modified>
</cp:coreProperties>
</file>