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2" r:id="rId2"/>
    <p:sldId id="291" r:id="rId3"/>
    <p:sldId id="272" r:id="rId4"/>
    <p:sldId id="273" r:id="rId5"/>
    <p:sldId id="274" r:id="rId6"/>
    <p:sldId id="268" r:id="rId7"/>
    <p:sldId id="256" r:id="rId8"/>
    <p:sldId id="257" r:id="rId9"/>
    <p:sldId id="267" r:id="rId10"/>
    <p:sldId id="266" r:id="rId11"/>
    <p:sldId id="260" r:id="rId12"/>
    <p:sldId id="276" r:id="rId13"/>
    <p:sldId id="269" r:id="rId14"/>
    <p:sldId id="275" r:id="rId15"/>
    <p:sldId id="277" r:id="rId16"/>
    <p:sldId id="259" r:id="rId17"/>
    <p:sldId id="279" r:id="rId18"/>
    <p:sldId id="271" r:id="rId19"/>
    <p:sldId id="278" r:id="rId20"/>
    <p:sldId id="280" r:id="rId21"/>
    <p:sldId id="281" r:id="rId22"/>
    <p:sldId id="282" r:id="rId23"/>
    <p:sldId id="285" r:id="rId24"/>
    <p:sldId id="284" r:id="rId25"/>
    <p:sldId id="283" r:id="rId26"/>
    <p:sldId id="258" r:id="rId27"/>
    <p:sldId id="286" r:id="rId28"/>
    <p:sldId id="270" r:id="rId29"/>
    <p:sldId id="262" r:id="rId30"/>
    <p:sldId id="263" r:id="rId31"/>
    <p:sldId id="261" r:id="rId32"/>
    <p:sldId id="287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78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4DB41-3D1F-4ADE-8387-B923890C4165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F4EB-9BAD-441A-B677-B3FA1FDB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F4EB-9BAD-441A-B677-B3FA1FDBDD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0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7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7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3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audio" Target="../media/audio62.wav"/><Relationship Id="rId18" Type="http://schemas.openxmlformats.org/officeDocument/2006/relationships/audio" Target="../media/audio33.wav"/><Relationship Id="rId3" Type="http://schemas.microsoft.com/office/2007/relationships/hdphoto" Target="../media/hdphoto5.wdp"/><Relationship Id="rId7" Type="http://schemas.openxmlformats.org/officeDocument/2006/relationships/audio" Target="../media/audio59.wav"/><Relationship Id="rId12" Type="http://schemas.openxmlformats.org/officeDocument/2006/relationships/image" Target="../media/image35.png"/><Relationship Id="rId17" Type="http://schemas.openxmlformats.org/officeDocument/2006/relationships/slide" Target="slide2.xml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5" Type="http://schemas.openxmlformats.org/officeDocument/2006/relationships/audio" Target="../media/audio63.wav"/><Relationship Id="rId10" Type="http://schemas.openxmlformats.org/officeDocument/2006/relationships/image" Target="../media/image34.jpeg"/><Relationship Id="rId4" Type="http://schemas.openxmlformats.org/officeDocument/2006/relationships/slide" Target="slide10.xml"/><Relationship Id="rId9" Type="http://schemas.openxmlformats.org/officeDocument/2006/relationships/audio" Target="../media/audio60.wav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68.wav"/><Relationship Id="rId18" Type="http://schemas.openxmlformats.org/officeDocument/2006/relationships/audio" Target="../media/audio33.wav"/><Relationship Id="rId3" Type="http://schemas.microsoft.com/office/2007/relationships/hdphoto" Target="../media/hdphoto6.wdp"/><Relationship Id="rId7" Type="http://schemas.openxmlformats.org/officeDocument/2006/relationships/audio" Target="../media/audio65.wav"/><Relationship Id="rId12" Type="http://schemas.openxmlformats.org/officeDocument/2006/relationships/image" Target="../media/image42.png"/><Relationship Id="rId17" Type="http://schemas.openxmlformats.org/officeDocument/2006/relationships/slide" Target="slide2.xml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audio" Target="../media/audio67.wav"/><Relationship Id="rId5" Type="http://schemas.openxmlformats.org/officeDocument/2006/relationships/audio" Target="../media/audio64.wav"/><Relationship Id="rId15" Type="http://schemas.openxmlformats.org/officeDocument/2006/relationships/audio" Target="../media/audio69.wav"/><Relationship Id="rId10" Type="http://schemas.openxmlformats.org/officeDocument/2006/relationships/image" Target="../media/image41.png"/><Relationship Id="rId4" Type="http://schemas.openxmlformats.org/officeDocument/2006/relationships/slide" Target="slide11.xml"/><Relationship Id="rId9" Type="http://schemas.openxmlformats.org/officeDocument/2006/relationships/audio" Target="../media/audio66.wav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74.wav"/><Relationship Id="rId18" Type="http://schemas.openxmlformats.org/officeDocument/2006/relationships/audio" Target="../media/audio33.wav"/><Relationship Id="rId3" Type="http://schemas.microsoft.com/office/2007/relationships/hdphoto" Target="../media/hdphoto7.wdp"/><Relationship Id="rId7" Type="http://schemas.openxmlformats.org/officeDocument/2006/relationships/audio" Target="../media/audio71.wav"/><Relationship Id="rId12" Type="http://schemas.openxmlformats.org/officeDocument/2006/relationships/image" Target="../media/image49.png"/><Relationship Id="rId17" Type="http://schemas.openxmlformats.org/officeDocument/2006/relationships/slide" Target="slide2.xml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audio" Target="../media/audio73.wav"/><Relationship Id="rId5" Type="http://schemas.openxmlformats.org/officeDocument/2006/relationships/audio" Target="../media/audio70.wav"/><Relationship Id="rId15" Type="http://schemas.openxmlformats.org/officeDocument/2006/relationships/audio" Target="../media/audio75.wav"/><Relationship Id="rId10" Type="http://schemas.openxmlformats.org/officeDocument/2006/relationships/image" Target="../media/image48.png"/><Relationship Id="rId4" Type="http://schemas.openxmlformats.org/officeDocument/2006/relationships/slide" Target="slide13.xml"/><Relationship Id="rId9" Type="http://schemas.openxmlformats.org/officeDocument/2006/relationships/audio" Target="../media/audio72.wav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audio" Target="../media/audio80.wav"/><Relationship Id="rId18" Type="http://schemas.openxmlformats.org/officeDocument/2006/relationships/audio" Target="../media/audio33.wav"/><Relationship Id="rId3" Type="http://schemas.microsoft.com/office/2007/relationships/hdphoto" Target="../media/hdphoto8.wdp"/><Relationship Id="rId7" Type="http://schemas.openxmlformats.org/officeDocument/2006/relationships/audio" Target="../media/audio77.wav"/><Relationship Id="rId12" Type="http://schemas.openxmlformats.org/officeDocument/2006/relationships/image" Target="../media/image56.png"/><Relationship Id="rId17" Type="http://schemas.openxmlformats.org/officeDocument/2006/relationships/slide" Target="slide2.xml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79.wav"/><Relationship Id="rId5" Type="http://schemas.openxmlformats.org/officeDocument/2006/relationships/audio" Target="../media/audio76.wav"/><Relationship Id="rId15" Type="http://schemas.openxmlformats.org/officeDocument/2006/relationships/audio" Target="../media/audio81.wav"/><Relationship Id="rId10" Type="http://schemas.openxmlformats.org/officeDocument/2006/relationships/image" Target="../media/image55.png"/><Relationship Id="rId4" Type="http://schemas.openxmlformats.org/officeDocument/2006/relationships/slide" Target="slide16.xml"/><Relationship Id="rId9" Type="http://schemas.openxmlformats.org/officeDocument/2006/relationships/audio" Target="../media/audio78.wav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86.wav"/><Relationship Id="rId18" Type="http://schemas.openxmlformats.org/officeDocument/2006/relationships/audio" Target="../media/audio33.wav"/><Relationship Id="rId3" Type="http://schemas.microsoft.com/office/2007/relationships/hdphoto" Target="../media/hdphoto9.wdp"/><Relationship Id="rId7" Type="http://schemas.openxmlformats.org/officeDocument/2006/relationships/audio" Target="../media/audio83.wav"/><Relationship Id="rId12" Type="http://schemas.openxmlformats.org/officeDocument/2006/relationships/image" Target="../media/image63.png"/><Relationship Id="rId17" Type="http://schemas.openxmlformats.org/officeDocument/2006/relationships/slide" Target="slide2.xml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audio" Target="../media/audio85.wav"/><Relationship Id="rId5" Type="http://schemas.openxmlformats.org/officeDocument/2006/relationships/audio" Target="../media/audio82.wav"/><Relationship Id="rId15" Type="http://schemas.openxmlformats.org/officeDocument/2006/relationships/audio" Target="../media/audio87.wav"/><Relationship Id="rId10" Type="http://schemas.openxmlformats.org/officeDocument/2006/relationships/image" Target="../media/image62.png"/><Relationship Id="rId4" Type="http://schemas.openxmlformats.org/officeDocument/2006/relationships/slide" Target="slide18.xml"/><Relationship Id="rId9" Type="http://schemas.openxmlformats.org/officeDocument/2006/relationships/audio" Target="../media/audio84.wav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slide" Target="slide8.xml"/><Relationship Id="rId26" Type="http://schemas.openxmlformats.org/officeDocument/2006/relationships/slide" Target="slide12.xml"/><Relationship Id="rId39" Type="http://schemas.openxmlformats.org/officeDocument/2006/relationships/audio" Target="../media/audio20.wav"/><Relationship Id="rId21" Type="http://schemas.openxmlformats.org/officeDocument/2006/relationships/audio" Target="../media/audio11.wav"/><Relationship Id="rId34" Type="http://schemas.openxmlformats.org/officeDocument/2006/relationships/slide" Target="slide21.xml"/><Relationship Id="rId42" Type="http://schemas.openxmlformats.org/officeDocument/2006/relationships/slide" Target="slide28.xml"/><Relationship Id="rId47" Type="http://schemas.openxmlformats.org/officeDocument/2006/relationships/audio" Target="../media/audio24.wav"/><Relationship Id="rId50" Type="http://schemas.openxmlformats.org/officeDocument/2006/relationships/slide" Target="slide19.xml"/><Relationship Id="rId55" Type="http://schemas.openxmlformats.org/officeDocument/2006/relationships/audio" Target="../media/audio28.wav"/><Relationship Id="rId63" Type="http://schemas.openxmlformats.org/officeDocument/2006/relationships/audio" Target="../media/audio32.wav"/><Relationship Id="rId7" Type="http://schemas.openxmlformats.org/officeDocument/2006/relationships/audio" Target="../media/audio4.wav"/><Relationship Id="rId2" Type="http://schemas.openxmlformats.org/officeDocument/2006/relationships/slide" Target="slide3.xml"/><Relationship Id="rId16" Type="http://schemas.openxmlformats.org/officeDocument/2006/relationships/slide" Target="slide11.xml"/><Relationship Id="rId20" Type="http://schemas.openxmlformats.org/officeDocument/2006/relationships/slide" Target="slide14.xml"/><Relationship Id="rId29" Type="http://schemas.openxmlformats.org/officeDocument/2006/relationships/audio" Target="../media/audio15.wav"/><Relationship Id="rId41" Type="http://schemas.openxmlformats.org/officeDocument/2006/relationships/audio" Target="../media/audio21.wav"/><Relationship Id="rId54" Type="http://schemas.openxmlformats.org/officeDocument/2006/relationships/slide" Target="slide25.xml"/><Relationship Id="rId6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audio" Target="../media/audio6.wav"/><Relationship Id="rId24" Type="http://schemas.openxmlformats.org/officeDocument/2006/relationships/slide" Target="slide13.xml"/><Relationship Id="rId32" Type="http://schemas.openxmlformats.org/officeDocument/2006/relationships/slide" Target="slide17.xml"/><Relationship Id="rId37" Type="http://schemas.openxmlformats.org/officeDocument/2006/relationships/audio" Target="../media/audio19.wav"/><Relationship Id="rId40" Type="http://schemas.openxmlformats.org/officeDocument/2006/relationships/slide" Target="slide23.xml"/><Relationship Id="rId45" Type="http://schemas.openxmlformats.org/officeDocument/2006/relationships/audio" Target="../media/audio23.wav"/><Relationship Id="rId53" Type="http://schemas.openxmlformats.org/officeDocument/2006/relationships/audio" Target="../media/audio27.wav"/><Relationship Id="rId58" Type="http://schemas.openxmlformats.org/officeDocument/2006/relationships/slide" Target="slide27.xml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23" Type="http://schemas.openxmlformats.org/officeDocument/2006/relationships/audio" Target="../media/audio12.wav"/><Relationship Id="rId28" Type="http://schemas.openxmlformats.org/officeDocument/2006/relationships/slide" Target="slide16.xml"/><Relationship Id="rId36" Type="http://schemas.openxmlformats.org/officeDocument/2006/relationships/slide" Target="slide22.xml"/><Relationship Id="rId49" Type="http://schemas.openxmlformats.org/officeDocument/2006/relationships/audio" Target="../media/audio25.wav"/><Relationship Id="rId57" Type="http://schemas.openxmlformats.org/officeDocument/2006/relationships/audio" Target="../media/audio29.wav"/><Relationship Id="rId61" Type="http://schemas.openxmlformats.org/officeDocument/2006/relationships/audio" Target="../media/audio31.wav"/><Relationship Id="rId10" Type="http://schemas.openxmlformats.org/officeDocument/2006/relationships/slide" Target="slide7.xml"/><Relationship Id="rId19" Type="http://schemas.openxmlformats.org/officeDocument/2006/relationships/audio" Target="../media/audio10.wav"/><Relationship Id="rId31" Type="http://schemas.openxmlformats.org/officeDocument/2006/relationships/audio" Target="../media/audio16.wav"/><Relationship Id="rId44" Type="http://schemas.openxmlformats.org/officeDocument/2006/relationships/slide" Target="slide29.xml"/><Relationship Id="rId52" Type="http://schemas.openxmlformats.org/officeDocument/2006/relationships/slide" Target="slide20.xml"/><Relationship Id="rId60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audio" Target="../media/audio5.wav"/><Relationship Id="rId14" Type="http://schemas.openxmlformats.org/officeDocument/2006/relationships/slide" Target="slide10.xml"/><Relationship Id="rId22" Type="http://schemas.openxmlformats.org/officeDocument/2006/relationships/slide" Target="slide15.xml"/><Relationship Id="rId27" Type="http://schemas.openxmlformats.org/officeDocument/2006/relationships/audio" Target="../media/audio14.wav"/><Relationship Id="rId30" Type="http://schemas.openxmlformats.org/officeDocument/2006/relationships/slide" Target="slide18.xml"/><Relationship Id="rId35" Type="http://schemas.openxmlformats.org/officeDocument/2006/relationships/audio" Target="../media/audio18.wav"/><Relationship Id="rId43" Type="http://schemas.openxmlformats.org/officeDocument/2006/relationships/audio" Target="../media/audio22.wav"/><Relationship Id="rId48" Type="http://schemas.openxmlformats.org/officeDocument/2006/relationships/slide" Target="slide31.xml"/><Relationship Id="rId56" Type="http://schemas.openxmlformats.org/officeDocument/2006/relationships/slide" Target="slide26.xml"/><Relationship Id="rId8" Type="http://schemas.openxmlformats.org/officeDocument/2006/relationships/slide" Target="slide6.xml"/><Relationship Id="rId51" Type="http://schemas.openxmlformats.org/officeDocument/2006/relationships/audio" Target="../media/audio26.wav"/><Relationship Id="rId3" Type="http://schemas.openxmlformats.org/officeDocument/2006/relationships/audio" Target="../media/audio2.wav"/><Relationship Id="rId12" Type="http://schemas.openxmlformats.org/officeDocument/2006/relationships/slide" Target="slide9.xml"/><Relationship Id="rId17" Type="http://schemas.openxmlformats.org/officeDocument/2006/relationships/audio" Target="../media/audio9.wav"/><Relationship Id="rId25" Type="http://schemas.openxmlformats.org/officeDocument/2006/relationships/audio" Target="../media/audio13.wav"/><Relationship Id="rId33" Type="http://schemas.openxmlformats.org/officeDocument/2006/relationships/audio" Target="../media/audio17.wav"/><Relationship Id="rId38" Type="http://schemas.openxmlformats.org/officeDocument/2006/relationships/slide" Target="slide24.xml"/><Relationship Id="rId46" Type="http://schemas.openxmlformats.org/officeDocument/2006/relationships/slide" Target="slide30.xml"/><Relationship Id="rId59" Type="http://schemas.openxmlformats.org/officeDocument/2006/relationships/audio" Target="../media/audio30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92.wav"/><Relationship Id="rId18" Type="http://schemas.openxmlformats.org/officeDocument/2006/relationships/audio" Target="../media/audio33.wav"/><Relationship Id="rId3" Type="http://schemas.microsoft.com/office/2007/relationships/hdphoto" Target="../media/hdphoto10.wdp"/><Relationship Id="rId7" Type="http://schemas.openxmlformats.org/officeDocument/2006/relationships/audio" Target="../media/audio89.wav"/><Relationship Id="rId12" Type="http://schemas.openxmlformats.org/officeDocument/2006/relationships/image" Target="../media/image70.png"/><Relationship Id="rId17" Type="http://schemas.openxmlformats.org/officeDocument/2006/relationships/slide" Target="slide2.xml"/><Relationship Id="rId2" Type="http://schemas.openxmlformats.org/officeDocument/2006/relationships/image" Target="../media/image66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audio" Target="../media/audio91.wav"/><Relationship Id="rId5" Type="http://schemas.openxmlformats.org/officeDocument/2006/relationships/audio" Target="../media/audio88.wav"/><Relationship Id="rId15" Type="http://schemas.openxmlformats.org/officeDocument/2006/relationships/audio" Target="../media/audio93.wav"/><Relationship Id="rId10" Type="http://schemas.openxmlformats.org/officeDocument/2006/relationships/image" Target="../media/image69.png"/><Relationship Id="rId4" Type="http://schemas.openxmlformats.org/officeDocument/2006/relationships/slide" Target="slide26.xml"/><Relationship Id="rId9" Type="http://schemas.openxmlformats.org/officeDocument/2006/relationships/audio" Target="../media/audio90.wav"/><Relationship Id="rId1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audio" Target="../media/audio98.wav"/><Relationship Id="rId18" Type="http://schemas.openxmlformats.org/officeDocument/2006/relationships/audio" Target="../media/audio33.wav"/><Relationship Id="rId3" Type="http://schemas.microsoft.com/office/2007/relationships/hdphoto" Target="../media/hdphoto11.wdp"/><Relationship Id="rId7" Type="http://schemas.openxmlformats.org/officeDocument/2006/relationships/audio" Target="../media/audio95.wav"/><Relationship Id="rId12" Type="http://schemas.openxmlformats.org/officeDocument/2006/relationships/image" Target="../media/image77.png"/><Relationship Id="rId17" Type="http://schemas.openxmlformats.org/officeDocument/2006/relationships/slide" Target="slide2.xml"/><Relationship Id="rId2" Type="http://schemas.openxmlformats.org/officeDocument/2006/relationships/image" Target="../media/image73.pn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audio" Target="../media/audio97.wav"/><Relationship Id="rId5" Type="http://schemas.openxmlformats.org/officeDocument/2006/relationships/audio" Target="../media/audio94.wav"/><Relationship Id="rId15" Type="http://schemas.openxmlformats.org/officeDocument/2006/relationships/audio" Target="../media/audio99.wav"/><Relationship Id="rId10" Type="http://schemas.openxmlformats.org/officeDocument/2006/relationships/image" Target="../media/image76.png"/><Relationship Id="rId4" Type="http://schemas.openxmlformats.org/officeDocument/2006/relationships/slide" Target="slide28.xml"/><Relationship Id="rId9" Type="http://schemas.openxmlformats.org/officeDocument/2006/relationships/audio" Target="../media/audio96.wav"/><Relationship Id="rId1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audio" Target="../media/audio104.wav"/><Relationship Id="rId18" Type="http://schemas.openxmlformats.org/officeDocument/2006/relationships/audio" Target="../media/audio33.wav"/><Relationship Id="rId3" Type="http://schemas.microsoft.com/office/2007/relationships/hdphoto" Target="../media/hdphoto12.wdp"/><Relationship Id="rId7" Type="http://schemas.openxmlformats.org/officeDocument/2006/relationships/audio" Target="../media/audio101.wav"/><Relationship Id="rId12" Type="http://schemas.openxmlformats.org/officeDocument/2006/relationships/image" Target="../media/image84.png"/><Relationship Id="rId17" Type="http://schemas.openxmlformats.org/officeDocument/2006/relationships/slide" Target="slide2.xml"/><Relationship Id="rId2" Type="http://schemas.openxmlformats.org/officeDocument/2006/relationships/image" Target="../media/image8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openxmlformats.org/officeDocument/2006/relationships/audio" Target="../media/audio103.wav"/><Relationship Id="rId5" Type="http://schemas.openxmlformats.org/officeDocument/2006/relationships/audio" Target="../media/audio100.wav"/><Relationship Id="rId15" Type="http://schemas.openxmlformats.org/officeDocument/2006/relationships/audio" Target="../media/audio105.wav"/><Relationship Id="rId10" Type="http://schemas.openxmlformats.org/officeDocument/2006/relationships/image" Target="../media/image83.png"/><Relationship Id="rId4" Type="http://schemas.openxmlformats.org/officeDocument/2006/relationships/slide" Target="slide29.xml"/><Relationship Id="rId9" Type="http://schemas.openxmlformats.org/officeDocument/2006/relationships/audio" Target="../media/audio102.wav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13" Type="http://schemas.openxmlformats.org/officeDocument/2006/relationships/image" Target="../media/image91.png"/><Relationship Id="rId18" Type="http://schemas.openxmlformats.org/officeDocument/2006/relationships/slide" Target="slide2.xml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12" Type="http://schemas.openxmlformats.org/officeDocument/2006/relationships/audio" Target="../media/audio109.wav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6.wav"/><Relationship Id="rId11" Type="http://schemas.openxmlformats.org/officeDocument/2006/relationships/image" Target="../media/image90.png"/><Relationship Id="rId5" Type="http://schemas.openxmlformats.org/officeDocument/2006/relationships/slide" Target="slide30.xml"/><Relationship Id="rId15" Type="http://schemas.openxmlformats.org/officeDocument/2006/relationships/image" Target="../media/image92.png"/><Relationship Id="rId10" Type="http://schemas.openxmlformats.org/officeDocument/2006/relationships/audio" Target="../media/audio108.wav"/><Relationship Id="rId19" Type="http://schemas.openxmlformats.org/officeDocument/2006/relationships/audio" Target="../media/audio33.wav"/><Relationship Id="rId4" Type="http://schemas.microsoft.com/office/2007/relationships/hdphoto" Target="../media/hdphoto13.wdp"/><Relationship Id="rId9" Type="http://schemas.openxmlformats.org/officeDocument/2006/relationships/image" Target="../media/image89.png"/><Relationship Id="rId14" Type="http://schemas.openxmlformats.org/officeDocument/2006/relationships/audio" Target="../media/audio110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audio" Target="../media/audio116.wav"/><Relationship Id="rId18" Type="http://schemas.openxmlformats.org/officeDocument/2006/relationships/audio" Target="../media/audio33.wav"/><Relationship Id="rId3" Type="http://schemas.microsoft.com/office/2007/relationships/hdphoto" Target="../media/hdphoto14.wdp"/><Relationship Id="rId7" Type="http://schemas.openxmlformats.org/officeDocument/2006/relationships/audio" Target="../media/audio113.wav"/><Relationship Id="rId12" Type="http://schemas.openxmlformats.org/officeDocument/2006/relationships/image" Target="../media/image98.jpeg"/><Relationship Id="rId17" Type="http://schemas.openxmlformats.org/officeDocument/2006/relationships/slide" Target="slide2.xml"/><Relationship Id="rId2" Type="http://schemas.openxmlformats.org/officeDocument/2006/relationships/image" Target="../media/image9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11" Type="http://schemas.openxmlformats.org/officeDocument/2006/relationships/audio" Target="../media/audio115.wav"/><Relationship Id="rId5" Type="http://schemas.openxmlformats.org/officeDocument/2006/relationships/audio" Target="../media/audio112.wav"/><Relationship Id="rId15" Type="http://schemas.openxmlformats.org/officeDocument/2006/relationships/audio" Target="../media/audio117.wav"/><Relationship Id="rId10" Type="http://schemas.openxmlformats.org/officeDocument/2006/relationships/image" Target="../media/image97.png"/><Relationship Id="rId4" Type="http://schemas.openxmlformats.org/officeDocument/2006/relationships/slide" Target="slide31.xml"/><Relationship Id="rId9" Type="http://schemas.openxmlformats.org/officeDocument/2006/relationships/audio" Target="../media/audio114.wav"/><Relationship Id="rId1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38.wav"/><Relationship Id="rId18" Type="http://schemas.openxmlformats.org/officeDocument/2006/relationships/audio" Target="../media/audio33.wav"/><Relationship Id="rId3" Type="http://schemas.microsoft.com/office/2007/relationships/hdphoto" Target="../media/hdphoto1.wdp"/><Relationship Id="rId7" Type="http://schemas.openxmlformats.org/officeDocument/2006/relationships/audio" Target="../media/audio35.wav"/><Relationship Id="rId12" Type="http://schemas.openxmlformats.org/officeDocument/2006/relationships/image" Target="../media/image7.png"/><Relationship Id="rId17" Type="http://schemas.openxmlformats.org/officeDocument/2006/relationships/slide" Target="slide2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audio" Target="../media/audio37.wav"/><Relationship Id="rId5" Type="http://schemas.openxmlformats.org/officeDocument/2006/relationships/audio" Target="../media/audio34.wav"/><Relationship Id="rId15" Type="http://schemas.openxmlformats.org/officeDocument/2006/relationships/audio" Target="../media/audio39.wav"/><Relationship Id="rId10" Type="http://schemas.openxmlformats.org/officeDocument/2006/relationships/image" Target="../media/image6.png"/><Relationship Id="rId4" Type="http://schemas.openxmlformats.org/officeDocument/2006/relationships/slide" Target="slide6.xml"/><Relationship Id="rId9" Type="http://schemas.openxmlformats.org/officeDocument/2006/relationships/audio" Target="../media/audio36.wav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44.wav"/><Relationship Id="rId18" Type="http://schemas.openxmlformats.org/officeDocument/2006/relationships/audio" Target="../media/audio33.wav"/><Relationship Id="rId3" Type="http://schemas.microsoft.com/office/2007/relationships/hdphoto" Target="../media/hdphoto2.wdp"/><Relationship Id="rId7" Type="http://schemas.openxmlformats.org/officeDocument/2006/relationships/audio" Target="../media/audio41.wav"/><Relationship Id="rId12" Type="http://schemas.openxmlformats.org/officeDocument/2006/relationships/image" Target="../media/image14.png"/><Relationship Id="rId17" Type="http://schemas.openxmlformats.org/officeDocument/2006/relationships/slide" Target="slide2.xml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audio" Target="../media/audio43.wav"/><Relationship Id="rId5" Type="http://schemas.openxmlformats.org/officeDocument/2006/relationships/audio" Target="../media/audio40.wav"/><Relationship Id="rId15" Type="http://schemas.openxmlformats.org/officeDocument/2006/relationships/audio" Target="../media/audio45.wav"/><Relationship Id="rId10" Type="http://schemas.openxmlformats.org/officeDocument/2006/relationships/image" Target="../media/image13.png"/><Relationship Id="rId4" Type="http://schemas.openxmlformats.org/officeDocument/2006/relationships/slide" Target="slide7.xml"/><Relationship Id="rId9" Type="http://schemas.openxmlformats.org/officeDocument/2006/relationships/audio" Target="../media/audio42.wav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0.wav"/><Relationship Id="rId18" Type="http://schemas.openxmlformats.org/officeDocument/2006/relationships/audio" Target="../media/audio33.wav"/><Relationship Id="rId3" Type="http://schemas.microsoft.com/office/2007/relationships/hdphoto" Target="../media/hdphoto3.wdp"/><Relationship Id="rId7" Type="http://schemas.openxmlformats.org/officeDocument/2006/relationships/audio" Target="../media/audio47.wav"/><Relationship Id="rId12" Type="http://schemas.openxmlformats.org/officeDocument/2006/relationships/image" Target="../media/image21.png"/><Relationship Id="rId17" Type="http://schemas.openxmlformats.org/officeDocument/2006/relationships/slide" Target="slide2.xml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49.wav"/><Relationship Id="rId5" Type="http://schemas.openxmlformats.org/officeDocument/2006/relationships/audio" Target="../media/audio46.wav"/><Relationship Id="rId15" Type="http://schemas.openxmlformats.org/officeDocument/2006/relationships/audio" Target="../media/audio51.wav"/><Relationship Id="rId10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openxmlformats.org/officeDocument/2006/relationships/audio" Target="../media/audio48.wav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56.wav"/><Relationship Id="rId18" Type="http://schemas.openxmlformats.org/officeDocument/2006/relationships/audio" Target="../media/audio33.wav"/><Relationship Id="rId3" Type="http://schemas.microsoft.com/office/2007/relationships/hdphoto" Target="../media/hdphoto4.wdp"/><Relationship Id="rId7" Type="http://schemas.openxmlformats.org/officeDocument/2006/relationships/audio" Target="../media/audio53.wav"/><Relationship Id="rId12" Type="http://schemas.openxmlformats.org/officeDocument/2006/relationships/image" Target="../media/image28.png"/><Relationship Id="rId17" Type="http://schemas.openxmlformats.org/officeDocument/2006/relationships/slide" Target="slide2.xml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audio" Target="../media/audio55.wav"/><Relationship Id="rId5" Type="http://schemas.openxmlformats.org/officeDocument/2006/relationships/audio" Target="../media/audio52.wav"/><Relationship Id="rId15" Type="http://schemas.openxmlformats.org/officeDocument/2006/relationships/audio" Target="../media/audio57.wav"/><Relationship Id="rId10" Type="http://schemas.openxmlformats.org/officeDocument/2006/relationships/image" Target="../media/image27.png"/><Relationship Id="rId4" Type="http://schemas.openxmlformats.org/officeDocument/2006/relationships/slide" Target="slide9.xml"/><Relationship Id="rId9" Type="http://schemas.openxmlformats.org/officeDocument/2006/relationships/audio" Target="../media/audio54.wav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Tester:  Plug your headphones in before the slide advances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Remember those grocery items I asked you to remember and find three times before?  Now, I want you to remember and find them one last time. </a:t>
            </a: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/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 smtClean="0"/>
              <a:t>If </a:t>
            </a:r>
            <a:r>
              <a:rPr lang="en-US" dirty="0"/>
              <a:t>you are ready to begin finding, click </a:t>
            </a:r>
            <a:r>
              <a:rPr lang="en-US" dirty="0">
                <a:hlinkClick r:id="rId4" action="ppaction://hlinksldjump">
                  <a:snd r:embed="rId5" name="trumpet.wav"/>
                </a:hlinkClick>
              </a:rPr>
              <a:t>here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Ice Cream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>
            <a:hlinkClick r:id="rId4" action="ppaction://hlinksldjump" highlightClick="1">
              <a:snd r:embed="rId5" name="h2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138756" cy="23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gearx.com/blog/wp-content/uploads/2012/04/ben_jerrys_phishfood__92824_zoom.jpg">
            <a:hlinkClick r:id="rId4" action="ppaction://hlinksldjump" highlightClick="1">
              <a:snd r:embed="rId7" name="h2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78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ocado.com/productImages/200/200030011_1_640x640.jpg?identifier=389ddbff9b6068b187f826c088b74c9e">
            <a:hlinkClick r:id="rId4" action="ppaction://hlinksldjump" highlightClick="1">
              <a:snd r:embed="rId9" name="h27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hlinkClick r:id="rId4" action="ppaction://hlinksldjump" highlightClick="1">
              <a:snd r:embed="rId11" name="h28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2" y="4419600"/>
            <a:ext cx="188820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hlinkClick r:id="rId4" action="ppaction://hlinksldjump" highlightClick="1">
              <a:snd r:embed="rId13" name="h30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hlinkClick r:id="rId4" action="ppaction://hlinksldjump" highlightClick="1">
              <a:snd r:embed="rId15" name="h29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9" y="4419600"/>
            <a:ext cx="19632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Potato Chips</a:t>
            </a:r>
            <a:endParaRPr lang="en-US" dirty="0"/>
          </a:p>
        </p:txBody>
      </p:sp>
      <p:pic>
        <p:nvPicPr>
          <p:cNvPr id="4" name="Picture 2">
            <a:hlinkClick r:id="rId4" action="ppaction://hlinksldjump" highlightClick="1">
              <a:snd r:embed="rId5" name="i31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rId4" action="ppaction://hlinksldjump" highlightClick="1">
              <a:snd r:embed="rId7" name="i3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rId4" action="ppaction://hlinksldjump" highlightClick="1">
              <a:snd r:embed="rId9" name="i3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7861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4" action="ppaction://hlinksldjump" highlightClick="1">
              <a:snd r:embed="rId11" name="i3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hlinkClick r:id="rId4" action="ppaction://hlinksldjump" highlightClick="1">
              <a:snd r:embed="rId13" name="i3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4685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rId4" action="ppaction://hlinksldjump" highlightClick="1">
              <a:snd r:embed="rId15" name="i3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171145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24885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2804655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Juice / Bottled Water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92727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4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Soda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k3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k4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19600"/>
            <a:ext cx="9623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4" action="ppaction://hlinksldjump" highlightClick="1">
              <a:snd r:embed="rId9" name="k4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9018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hlinkClick r:id="rId4" action="ppaction://hlinksldjump" highlightClick="1">
              <a:snd r:embed="rId11" name="k3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9372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hlinkClick r:id="rId4" action="ppaction://hlinksldjump" highlightClick="1">
              <a:snd r:embed="rId13" name="k38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hlinkClick r:id="rId4" action="ppaction://hlinksldjump" highlightClick="1">
              <a:snd r:embed="rId15" name="k41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2" y="4419600"/>
            <a:ext cx="113374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45723" y="300058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89466"/>
            <a:ext cx="2782931" cy="5773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Paper Towels / Toilet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13914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524000"/>
            <a:ext cx="912712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Cereal</a:t>
            </a:r>
            <a:endParaRPr lang="en-US" dirty="0"/>
          </a:p>
        </p:txBody>
      </p:sp>
      <p:pic>
        <p:nvPicPr>
          <p:cNvPr id="3" name="Picture 2">
            <a:hlinkClick r:id="rId4" action="ppaction://hlinksldjump" highlightClick="1">
              <a:snd r:embed="rId5" name="n4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2" y="1627324"/>
            <a:ext cx="1571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4" action="ppaction://hlinksldjump" highlightClick="1">
              <a:snd r:embed="rId7" name="n45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58" y="1684234"/>
            <a:ext cx="14329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 highlightClick="1">
              <a:snd r:embed="rId9" name="n44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8" y="1683822"/>
            <a:ext cx="159427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4" action="ppaction://hlinksldjump" highlightClick="1">
              <a:snd r:embed="rId11" name="n4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56160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 action="ppaction://hlinksldjump" highlightClick="1">
              <a:snd r:embed="rId13" name="n4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156011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15" name="n4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67901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Mouthwash / Dental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Vitamins</a:t>
            </a:r>
            <a:endParaRPr lang="en-US" dirty="0"/>
          </a:p>
        </p:txBody>
      </p:sp>
      <p:pic>
        <p:nvPicPr>
          <p:cNvPr id="14339" name="Picture 3">
            <a:hlinkClick r:id="rId4" action="ppaction://hlinksldjump" highlightClick="1">
              <a:snd r:embed="rId5" name="p5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22118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4" action="ppaction://hlinksldjump" highlightClick="1">
              <a:snd r:embed="rId7" name="p49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1276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hlinkClick r:id="rId4" action="ppaction://hlinksldjump" highlightClick="1">
              <a:snd r:embed="rId9" name="p5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12702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hlinkClick r:id="rId4" action="ppaction://hlinksldjump" highlightClick="1">
              <a:snd r:embed="rId11" name="p5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2055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>
            <a:hlinkClick r:id="rId4" action="ppaction://hlinksldjump" highlightClick="1">
              <a:snd r:embed="rId13" name="p5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362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hlinkClick r:id="rId4" action="ppaction://hlinksldjump" highlightClick="1">
              <a:snd r:embed="rId15" name="p52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1830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Facial Tissue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533400" y="1"/>
            <a:ext cx="7455965" cy="6857999"/>
            <a:chOff x="533400" y="1"/>
            <a:chExt cx="7455965" cy="6857999"/>
          </a:xfrm>
        </p:grpSpPr>
        <p:sp>
          <p:nvSpPr>
            <p:cNvPr id="2" name="Rectangle 1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2" action="ppaction://hlinksldjump">
                    <a:snd r:embed="rId3" name="a.wav"/>
                  </a:hlinkClick>
                </a:rPr>
                <a:t>Magazines</a:t>
              </a:r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4" action="ppaction://hlinksldjump">
                    <a:snd r:embed="rId5" name="b.wav"/>
                  </a:hlinkClick>
                </a:rPr>
                <a:t>Fresh Bakery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6" action="ppaction://hlinksldjump">
                    <a:snd r:embed="rId7" name="c.wav"/>
                  </a:hlinkClick>
                </a:rPr>
                <a:t>Fresh Fruit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8" action="ppaction://hlinksldjump">
                    <a:snd r:embed="rId9" name="d.wav"/>
                  </a:hlinkClick>
                </a:rPr>
                <a:t>Fresh Vegetables</a:t>
              </a:r>
              <a:endParaRPr lang="en-US" sz="1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0" action="ppaction://hlinksldjump">
                    <a:snd r:embed="rId11" name="e.wav"/>
                  </a:hlinkClick>
                </a:rPr>
                <a:t>Beer/Wine</a:t>
              </a:r>
              <a:endParaRPr lang="en-US" sz="14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2" action="ppaction://hlinksldjump">
                    <a:snd r:embed="rId13" name="g.wav"/>
                  </a:hlinkClick>
                </a:rPr>
                <a:t>Frozen Vegetables</a:t>
              </a:r>
              <a:r>
                <a:rPr lang="en-US" sz="1400" b="1" dirty="0" smtClean="0">
                  <a:hlinkClick r:id="rId12" action="ppaction://hlinksldjump"/>
                </a:rPr>
                <a:t> </a:t>
              </a:r>
              <a:r>
                <a:rPr lang="en-US" sz="1400" b="1" dirty="0" smtClean="0"/>
                <a:t>          </a:t>
              </a:r>
              <a:r>
                <a:rPr lang="en-US" sz="1400" b="1" dirty="0" smtClean="0">
                  <a:hlinkClick r:id="rId14" action="ppaction://hlinksldjump">
                    <a:snd r:embed="rId15" name="h.wav"/>
                  </a:hlinkClick>
                </a:rPr>
                <a:t>Ice Cream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6" action="ppaction://hlinksldjump">
                    <a:snd r:embed="rId17" name="i.wav"/>
                  </a:hlinkClick>
                </a:rPr>
                <a:t>Potato Chips</a:t>
              </a:r>
              <a:endParaRPr lang="en-US" sz="1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8" action="ppaction://hlinksldjump">
                    <a:snd r:embed="rId19" name="f.wav"/>
                  </a:hlinkClick>
                </a:rPr>
                <a:t>Packaged Bread</a:t>
              </a:r>
              <a:endParaRPr lang="en-US" sz="14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0" action="ppaction://hlinksldjump">
                    <a:snd r:embed="rId21" name="l.wav"/>
                  </a:hlinkClick>
                </a:rPr>
                <a:t>Paper Towels / Toilet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2" action="ppaction://hlinksldjump">
                    <a:snd r:embed="rId23" name="m.wav"/>
                  </a:hlinkClick>
                </a:rPr>
                <a:t>Pasta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4" action="ppaction://hlinksldjump">
                    <a:snd r:embed="rId25" name="k.wav"/>
                  </a:hlinkClick>
                </a:rPr>
                <a:t>Soda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6" action="ppaction://hlinksldjump">
                    <a:snd r:embed="rId27" name="j.wav"/>
                  </a:hlinkClick>
                </a:rPr>
                <a:t>Juice / Bottled Water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8" action="ppaction://hlinksldjump">
                    <a:snd r:embed="rId29" name="n.wav"/>
                  </a:hlinkClick>
                </a:rPr>
                <a:t>Cereal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0" action="ppaction://hlinksldjump">
                    <a:snd r:embed="rId31" name="p.wav"/>
                  </a:hlinkClick>
                </a:rPr>
                <a:t>Vitamins</a:t>
              </a:r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2" action="ppaction://hlinksldjump">
                    <a:snd r:embed="rId33" name="o.wav"/>
                  </a:hlinkClick>
                </a:rPr>
                <a:t>Mouthwash/ Dental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4" action="ppaction://hlinksldjump">
                    <a:snd r:embed="rId35" name="s.wav"/>
                  </a:hlinkClick>
                </a:rPr>
                <a:t>Flour / Sugar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6" action="ppaction://hlinksldjump">
                    <a:snd r:embed="rId37" name="t.wav"/>
                  </a:hlinkClick>
                </a:rPr>
                <a:t>Rice / Condiments</a:t>
              </a:r>
              <a:endParaRPr lang="en-US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8" action="ppaction://hlinksldjump">
                    <a:snd r:embed="rId39" name="v.wav"/>
                  </a:hlinkClick>
                </a:rPr>
                <a:t>Household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0" action="ppaction://hlinksldjump">
                    <a:snd r:embed="rId41" name="u.wav"/>
                  </a:hlinkClick>
                </a:rPr>
                <a:t>Laundry Detergent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10812" y="5535458"/>
              <a:ext cx="689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2" action="ppaction://hlinksldjump">
                    <a:snd r:embed="rId43" name="z.wav"/>
                  </a:hlinkClick>
                </a:rPr>
                <a:t>Soups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50501" y="5532876"/>
              <a:ext cx="3338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4" action="ppaction://hlinksldjump">
                    <a:snd r:embed="rId45" name="aa.wav"/>
                  </a:hlinkClick>
                </a:rPr>
                <a:t>Cheese</a:t>
              </a:r>
              <a:r>
                <a:rPr lang="en-US" sz="1400" b="1" dirty="0" smtClean="0"/>
                <a:t>       </a:t>
              </a:r>
              <a:r>
                <a:rPr lang="en-US" sz="1400" b="1" dirty="0" smtClean="0">
                  <a:hlinkClick r:id="rId46" action="ppaction://hlinksldjump">
                    <a:snd r:embed="rId47" name="ab.wav"/>
                  </a:hlinkClick>
                </a:rPr>
                <a:t>Milk</a:t>
              </a:r>
              <a:r>
                <a:rPr lang="en-US" sz="1400" b="1" dirty="0" smtClean="0"/>
                <a:t>         </a:t>
              </a:r>
              <a:r>
                <a:rPr lang="en-US" sz="1400" b="1" dirty="0" smtClean="0">
                  <a:hlinkClick r:id="rId48" action="ppaction://hlinksldjump">
                    <a:snd r:embed="rId49" name="ac.wav"/>
                  </a:hlinkClick>
                </a:rPr>
                <a:t>Sandwich Meats</a:t>
              </a:r>
              <a:endParaRPr lang="en-US" sz="1400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0" action="ppaction://hlinksldjump">
                    <a:snd r:embed="rId51" name="q.wav"/>
                  </a:hlinkClick>
                </a:rPr>
                <a:t>Facial Tissue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2" action="ppaction://hlinksldjump">
                    <a:snd r:embed="rId53" name="r.wav"/>
                  </a:hlinkClick>
                </a:rPr>
                <a:t>Candy / Cookies</a:t>
              </a:r>
              <a:endParaRPr lang="en-US" sz="1400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4" action="ppaction://hlinksldjump">
                    <a:snd r:embed="rId55" name="w.wav"/>
                  </a:hlinkClick>
                </a:rPr>
                <a:t>Coffee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" y="5522554"/>
              <a:ext cx="3164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6" action="ppaction://hlinksldjump">
                    <a:snd r:embed="rId57" name="x.wav"/>
                  </a:hlinkClick>
                </a:rPr>
                <a:t>Canned Vegetables</a:t>
              </a:r>
              <a:r>
                <a:rPr lang="en-US" sz="1400" b="1" dirty="0" smtClean="0"/>
                <a:t>     </a:t>
              </a:r>
              <a:r>
                <a:rPr lang="en-US" sz="1400" b="1" dirty="0" smtClean="0">
                  <a:hlinkClick r:id="rId58" action="ppaction://hlinksldjump">
                    <a:snd r:embed="rId59" name="y.wav"/>
                  </a:hlinkClick>
                </a:rPr>
                <a:t>Canned Meats</a:t>
              </a:r>
              <a:endParaRPr lang="en-US" sz="1400" b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43000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34519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60" action="ppaction://hlinksldjump">
                    <a:snd r:embed="rId61" name="ad.wav"/>
                  </a:hlinkClick>
                </a:rPr>
                <a:t>Deli</a:t>
              </a:r>
              <a:endParaRPr lang="en-US" sz="1400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724400" y="6248400"/>
            <a:ext cx="434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you are finished, click </a:t>
            </a:r>
            <a:r>
              <a:rPr lang="en-US" sz="2800" dirty="0" smtClean="0">
                <a:hlinkClick r:id="rId62" action="ppaction://hlinksldjump">
                  <a:snd r:embed="rId63" name="thankyou.wav"/>
                </a:hlinkClick>
              </a:rPr>
              <a:t>here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809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Candy / Cookies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Flour / Sugar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Rice / Condiments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Laundry Detergent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Household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Coffee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27067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Vegetables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x5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5" y="1892407"/>
            <a:ext cx="13395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hlinkClick r:id="rId4" action="ppaction://hlinksldjump" highlightClick="1">
              <a:snd r:embed="rId7" name="x5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rId4" action="ppaction://hlinksldjump" highlightClick="1">
              <a:snd r:embed="rId9" name="x57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1" y="188530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4" action="ppaction://hlinksldjump" highlightClick="1">
              <a:snd r:embed="rId11" name="x5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20" y="4405745"/>
            <a:ext cx="16516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13" name="x58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41351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15" name="x60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43400"/>
            <a:ext cx="14630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Meats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Soup 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z6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37595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z6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3844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4" action="ppaction://hlinksldjump" highlightClick="1">
              <a:snd r:embed="rId9" name="z6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14544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hlinkClick r:id="rId4" action="ppaction://hlinksldjump" highlightClick="1">
              <a:snd r:embed="rId11" name="z61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4663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hlinkClick r:id="rId4" action="ppaction://hlinksldjump" highlightClick="1">
              <a:snd r:embed="rId13" name="z6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46" y="4343400"/>
            <a:ext cx="13951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hlinkClick r:id="rId4" action="ppaction://hlinksldjump" highlightClick="1">
              <a:snd r:embed="rId15" name="z6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68402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pic>
        <p:nvPicPr>
          <p:cNvPr id="5122" name="Picture 2">
            <a:hlinkClick r:id="rId4" action="ppaction://hlinksldjump" highlightClick="1">
              <a:snd r:embed="rId5" name="aa6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290679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rId4" action="ppaction://hlinksldjump" highlightClick="1">
              <a:snd r:embed="rId7" name="aa7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13213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4" action="ppaction://hlinksldjump" highlightClick="1">
              <a:snd r:embed="rId9" name="aa68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871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hlinkClick r:id="rId4" action="ppaction://hlinksldjump" highlightClick="1">
              <a:snd r:embed="rId11" name="aa69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28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hlinkClick r:id="rId4" action="ppaction://hlinksldjump" highlightClick="1">
              <a:snd r:embed="rId13" name="aa71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53558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hlinkClick r:id="rId4" action="ppaction://hlinksldjump" highlightClick="1">
              <a:snd r:embed="rId15" name="aa72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5707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Magazines</a:t>
            </a:r>
            <a:endParaRPr lang="en-US" dirty="0"/>
          </a:p>
        </p:txBody>
      </p:sp>
      <p:sp>
        <p:nvSpPr>
          <p:cNvPr id="6" name="TextBox 5">
            <a:hlinkClick r:id="rId2" action="ppaction://hlinksldjump">
              <a:snd r:embed="rId3" name="map.wav"/>
            </a:hlinkClick>
          </p:cNvPr>
          <p:cNvSpPr txBox="1"/>
          <p:nvPr/>
        </p:nvSpPr>
        <p:spPr>
          <a:xfrm>
            <a:off x="670083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41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/>
          <a:lstStyle/>
          <a:p>
            <a:r>
              <a:rPr lang="en-US" dirty="0" smtClean="0"/>
              <a:t>Milk</a:t>
            </a:r>
            <a:endParaRPr lang="en-US" dirty="0"/>
          </a:p>
        </p:txBody>
      </p:sp>
      <p:pic>
        <p:nvPicPr>
          <p:cNvPr id="6150" name="Picture 6">
            <a:hlinkClick r:id="rId5" action="ppaction://hlinksldjump" highlightClick="1">
              <a:snd r:embed="rId6" name="ab74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104537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hlinkClick r:id="rId5" action="ppaction://hlinksldjump" highlightClick="1">
              <a:snd r:embed="rId8" name="ab75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94488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hlinkClick r:id="rId5" action="ppaction://hlinksldjump" highlightClick="1">
              <a:snd r:embed="rId10" name="ab73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hlinkClick r:id="rId5" action="ppaction://hlinksldjump" highlightClick="1">
              <a:snd r:embed="rId12" name="ab76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9296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hlinkClick r:id="rId5" action="ppaction://hlinksldjump" highlightClick="1">
              <a:snd r:embed="rId14" name="ab77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9600"/>
            <a:ext cx="1046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>
            <a:hlinkClick r:id="rId5" action="ppaction://hlinksldjump" highlightClick="1">
              <a:snd r:embed="rId16" name="ab78.wav"/>
            </a:hlinkClick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1222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</a:t>
            </a:r>
            <a:endParaRPr lang="en-US" dirty="0"/>
          </a:p>
        </p:txBody>
      </p:sp>
      <p:sp>
        <p:nvSpPr>
          <p:cNvPr id="16" name="TextBox 15">
            <a:hlinkClick r:id="rId18" action="ppaction://hlinksldjump">
              <a:snd r:embed="rId19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Sandwich Meats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ac79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7964"/>
            <a:ext cx="1708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hlinkClick r:id="rId4" action="ppaction://hlinksldjump" highlightClick="1">
              <a:snd r:embed="rId7" name="ac8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21693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 action="ppaction://hlinksldjump" highlightClick="1">
              <a:snd r:embed="rId9" name="ac81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14393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redefinedmom.com/wp-content/uploads/2012/08/oscar-mayer-deli-fresh-coupon.jpeg">
            <a:hlinkClick r:id="rId4" action="ppaction://hlinksldjump" highlightClick="1">
              <a:snd r:embed="rId11" name="ac8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4130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hlinkClick r:id="rId4" action="ppaction://hlinksldjump" highlightClick="1">
              <a:snd r:embed="rId13" name="ac82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190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4" action="ppaction://hlinksldjump" highlightClick="1">
              <a:snd r:embed="rId15" name="ac83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13896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Deli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This concludes the test.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404938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33" y="6019800"/>
            <a:ext cx="909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 are now finished with this memory task for today.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4"/>
    </mc:Choice>
    <mc:Fallback>
      <p:transition spd="slow" advTm="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Bakery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Fresh Fruit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70083" y="345996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Fresh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>
            <a:hlinkClick r:id="rId4" action="ppaction://hlinksldjump" highlightClick="1">
              <a:snd r:embed="rId5" name="d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18138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4" action="ppaction://hlinksldjump" highlightClick="1">
              <a:snd r:embed="rId7" name="d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36" y="1638300"/>
            <a:ext cx="18264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hlinkClick r:id="rId4" action="ppaction://hlinksldjump" highlightClick="1">
              <a:snd r:embed="rId9" name="d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383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hlinkClick r:id="rId4" action="ppaction://hlinksldjump" highlightClick="1">
              <a:snd r:embed="rId11" name="d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1500"/>
            <a:ext cx="16877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hlinkClick r:id="rId4" action="ppaction://hlinksldjump" highlightClick="1">
              <a:snd r:embed="rId13" name="d5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06" y="4381500"/>
            <a:ext cx="18267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hlinkClick r:id="rId4" action="ppaction://hlinksldjump" highlightClick="1">
              <a:snd r:embed="rId15" name="d6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81500"/>
            <a:ext cx="19310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Beer/Wine</a:t>
            </a:r>
            <a:endParaRPr lang="en-US" dirty="0"/>
          </a:p>
        </p:txBody>
      </p:sp>
      <p:pic>
        <p:nvPicPr>
          <p:cNvPr id="1026" name="Picture 2">
            <a:hlinkClick r:id="rId4" action="ppaction://hlinksldjump" highlightClick="1">
              <a:snd r:embed="rId5" name="e10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0" y="4469969"/>
            <a:ext cx="6273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7" name="e11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5" y="4546169"/>
            <a:ext cx="673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9" name="e1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60" y="4546169"/>
            <a:ext cx="78564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4" action="ppaction://hlinksldjump" highlightClick="1">
              <a:snd r:embed="rId11" name="e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61" y="1600200"/>
            <a:ext cx="10959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4" action="ppaction://hlinksldjump" highlightClick="1">
              <a:snd r:embed="rId13" name="e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4369"/>
            <a:ext cx="80848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 highlightClick="1">
              <a:snd r:embed="rId15" name="e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37" y="1600200"/>
            <a:ext cx="7549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52400" y="632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02673" y="378813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4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Packaged Bread</a:t>
            </a:r>
            <a:endParaRPr lang="en-US" dirty="0"/>
          </a:p>
        </p:txBody>
      </p:sp>
      <p:pic>
        <p:nvPicPr>
          <p:cNvPr id="2050" name="Picture 2">
            <a:hlinkClick r:id="rId4" action="ppaction://hlinksldjump" highlightClick="1">
              <a:snd r:embed="rId5" name="f1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" y="2743200"/>
            <a:ext cx="3155156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7" name="f1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1509713" cy="24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4" action="ppaction://hlinksldjump" highlightClick="1">
              <a:snd r:embed="rId9" name="f15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2245233" cy="24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4" action="ppaction://hlinksldjump" highlightClick="1">
              <a:snd r:embed="rId11" name="f1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143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hlinkClick r:id="rId4" action="ppaction://hlinksldjump" highlightClick="1">
              <a:snd r:embed="rId13" name="f1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2203418" cy="23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hlinkClick r:id="rId4" action="ppaction://hlinksldjump" highlightClick="1">
              <a:snd r:embed="rId15" name="f1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443783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Frozen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s://fa74d61d848a20b729bb-0251b36b713060ab3e0e8321940e01ff.ssl.cf2.rackcdn.com/0014500013880_CF_version_type_large.jpeg">
            <a:hlinkClick r:id="rId4" action="ppaction://hlinksldjump" highlightClick="1">
              <a:snd r:embed="rId5" name="g19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26376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hlinkClick r:id="rId4" action="ppaction://hlinksldjump" highlightClick="1">
              <a:snd r:embed="rId7" name="g20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6" y="1752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4" action="ppaction://hlinksldjump" highlightClick="1">
              <a:snd r:embed="rId9" name="g21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6687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hlinkClick r:id="rId4" action="ppaction://hlinksldjump" highlightClick="1">
              <a:snd r:embed="rId11" name="g22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7700"/>
            <a:ext cx="218636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hlinkClick r:id="rId4" action="ppaction://hlinksldjump" highlightClick="1">
              <a:snd r:embed="rId13" name="g2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83" y="4457700"/>
            <a:ext cx="21789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rId4" action="ppaction://hlinksldjump" highlightClick="1">
              <a:snd r:embed="rId15" name="g24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57700"/>
            <a:ext cx="218872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7" name="TextBox 16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381</Words>
  <Application>Microsoft Office PowerPoint</Application>
  <PresentationFormat>On-screen Show (4:3)</PresentationFormat>
  <Paragraphs>137</Paragraphs>
  <Slides>33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Tester:  Plug your headphones in before the slide advances  Remember those grocery items I asked you to remember and find three times before?  Now, I want you to remember and find them one last time.   If you are ready to begin finding, click here</vt:lpstr>
      <vt:lpstr>PowerPoint Presentation</vt:lpstr>
      <vt:lpstr>Magazines</vt:lpstr>
      <vt:lpstr>Bakery</vt:lpstr>
      <vt:lpstr>Fresh Fruit</vt:lpstr>
      <vt:lpstr>Fresh Vegetables</vt:lpstr>
      <vt:lpstr>Beer/Wine</vt:lpstr>
      <vt:lpstr>Packaged Bread</vt:lpstr>
      <vt:lpstr>Frozen Vegetables</vt:lpstr>
      <vt:lpstr>Ice Cream</vt:lpstr>
      <vt:lpstr>Potato Chips</vt:lpstr>
      <vt:lpstr>Juice / Bottled Water</vt:lpstr>
      <vt:lpstr>Soda</vt:lpstr>
      <vt:lpstr>Paper Towels / Toilet</vt:lpstr>
      <vt:lpstr>Pasta</vt:lpstr>
      <vt:lpstr>Cereal</vt:lpstr>
      <vt:lpstr>Mouthwash / Dental</vt:lpstr>
      <vt:lpstr>Vitamins</vt:lpstr>
      <vt:lpstr>Facial Tissue</vt:lpstr>
      <vt:lpstr>Candy / Cookies</vt:lpstr>
      <vt:lpstr>Flour / Sugar</vt:lpstr>
      <vt:lpstr>Rice / Condiments</vt:lpstr>
      <vt:lpstr>Laundry Detergent</vt:lpstr>
      <vt:lpstr>Household</vt:lpstr>
      <vt:lpstr>Coffee</vt:lpstr>
      <vt:lpstr>Canned Vegetables</vt:lpstr>
      <vt:lpstr>Canned Meats</vt:lpstr>
      <vt:lpstr>Soup </vt:lpstr>
      <vt:lpstr>Cheese</vt:lpstr>
      <vt:lpstr>Milk</vt:lpstr>
      <vt:lpstr>Sandwich Meats</vt:lpstr>
      <vt:lpstr>Deli</vt:lpstr>
      <vt:lpstr>Thank you!  This concludes the test.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Marsiske</dc:creator>
  <cp:lastModifiedBy>Michael Marsiske</cp:lastModifiedBy>
  <cp:revision>62</cp:revision>
  <dcterms:created xsi:type="dcterms:W3CDTF">2015-05-21T13:02:10Z</dcterms:created>
  <dcterms:modified xsi:type="dcterms:W3CDTF">2015-05-24T20:02:25Z</dcterms:modified>
</cp:coreProperties>
</file>