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88" r:id="rId2"/>
    <p:sldId id="265" r:id="rId3"/>
    <p:sldId id="289" r:id="rId4"/>
    <p:sldId id="290" r:id="rId5"/>
    <p:sldId id="293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92" r:id="rId18"/>
    <p:sldId id="291" r:id="rId19"/>
    <p:sldId id="272" r:id="rId20"/>
    <p:sldId id="273" r:id="rId21"/>
    <p:sldId id="274" r:id="rId22"/>
    <p:sldId id="268" r:id="rId23"/>
    <p:sldId id="256" r:id="rId24"/>
    <p:sldId id="257" r:id="rId25"/>
    <p:sldId id="267" r:id="rId26"/>
    <p:sldId id="266" r:id="rId27"/>
    <p:sldId id="260" r:id="rId28"/>
    <p:sldId id="276" r:id="rId29"/>
    <p:sldId id="269" r:id="rId30"/>
    <p:sldId id="275" r:id="rId31"/>
    <p:sldId id="277" r:id="rId32"/>
    <p:sldId id="259" r:id="rId33"/>
    <p:sldId id="279" r:id="rId34"/>
    <p:sldId id="271" r:id="rId35"/>
    <p:sldId id="278" r:id="rId36"/>
    <p:sldId id="280" r:id="rId37"/>
    <p:sldId id="281" r:id="rId38"/>
    <p:sldId id="282" r:id="rId39"/>
    <p:sldId id="285" r:id="rId40"/>
    <p:sldId id="284" r:id="rId41"/>
    <p:sldId id="283" r:id="rId42"/>
    <p:sldId id="258" r:id="rId43"/>
    <p:sldId id="286" r:id="rId44"/>
    <p:sldId id="270" r:id="rId45"/>
    <p:sldId id="262" r:id="rId46"/>
    <p:sldId id="263" r:id="rId47"/>
    <p:sldId id="261" r:id="rId48"/>
    <p:sldId id="287" r:id="rId49"/>
    <p:sldId id="29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4DB41-3D1F-4ADE-8387-B923890C4165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4F4EB-9BAD-441A-B677-B3FA1FDBD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8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4F4EB-9BAD-441A-B677-B3FA1FDBDDD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9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4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3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0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1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8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3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7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7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4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7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0C9AE-C6D0-43AA-913F-CA72CAC6FF2A}" type="datetimeFigureOut">
              <a:rPr lang="en-US" smtClean="0"/>
              <a:t>5/24/2015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55A98-1750-4E73-A8A1-1EE45800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3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8.wav"/><Relationship Id="rId18" Type="http://schemas.openxmlformats.org/officeDocument/2006/relationships/slide" Target="slide24.xml"/><Relationship Id="rId26" Type="http://schemas.openxmlformats.org/officeDocument/2006/relationships/slide" Target="slide28.xml"/><Relationship Id="rId39" Type="http://schemas.openxmlformats.org/officeDocument/2006/relationships/audio" Target="../media/audio21.wav"/><Relationship Id="rId21" Type="http://schemas.openxmlformats.org/officeDocument/2006/relationships/audio" Target="../media/audio12.wav"/><Relationship Id="rId34" Type="http://schemas.openxmlformats.org/officeDocument/2006/relationships/slide" Target="slide37.xml"/><Relationship Id="rId42" Type="http://schemas.openxmlformats.org/officeDocument/2006/relationships/slide" Target="slide44.xml"/><Relationship Id="rId47" Type="http://schemas.openxmlformats.org/officeDocument/2006/relationships/audio" Target="../media/audio25.wav"/><Relationship Id="rId50" Type="http://schemas.openxmlformats.org/officeDocument/2006/relationships/slide" Target="slide35.xml"/><Relationship Id="rId55" Type="http://schemas.openxmlformats.org/officeDocument/2006/relationships/audio" Target="../media/audio29.wav"/><Relationship Id="rId63" Type="http://schemas.openxmlformats.org/officeDocument/2006/relationships/audio" Target="../media/audio33.wav"/><Relationship Id="rId7" Type="http://schemas.openxmlformats.org/officeDocument/2006/relationships/audio" Target="../media/audio5.wav"/><Relationship Id="rId2" Type="http://schemas.openxmlformats.org/officeDocument/2006/relationships/slide" Target="slide19.xml"/><Relationship Id="rId16" Type="http://schemas.openxmlformats.org/officeDocument/2006/relationships/slide" Target="slide27.xml"/><Relationship Id="rId20" Type="http://schemas.openxmlformats.org/officeDocument/2006/relationships/slide" Target="slide30.xml"/><Relationship Id="rId29" Type="http://schemas.openxmlformats.org/officeDocument/2006/relationships/audio" Target="../media/audio16.wav"/><Relationship Id="rId41" Type="http://schemas.openxmlformats.org/officeDocument/2006/relationships/audio" Target="../media/audio22.wav"/><Relationship Id="rId54" Type="http://schemas.openxmlformats.org/officeDocument/2006/relationships/slide" Target="slide41.xml"/><Relationship Id="rId62" Type="http://schemas.openxmlformats.org/officeDocument/2006/relationships/slide" Target="slide4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audio" Target="../media/audio7.wav"/><Relationship Id="rId24" Type="http://schemas.openxmlformats.org/officeDocument/2006/relationships/slide" Target="slide29.xml"/><Relationship Id="rId32" Type="http://schemas.openxmlformats.org/officeDocument/2006/relationships/slide" Target="slide33.xml"/><Relationship Id="rId37" Type="http://schemas.openxmlformats.org/officeDocument/2006/relationships/audio" Target="../media/audio20.wav"/><Relationship Id="rId40" Type="http://schemas.openxmlformats.org/officeDocument/2006/relationships/slide" Target="slide39.xml"/><Relationship Id="rId45" Type="http://schemas.openxmlformats.org/officeDocument/2006/relationships/audio" Target="../media/audio24.wav"/><Relationship Id="rId53" Type="http://schemas.openxmlformats.org/officeDocument/2006/relationships/audio" Target="../media/audio28.wav"/><Relationship Id="rId58" Type="http://schemas.openxmlformats.org/officeDocument/2006/relationships/slide" Target="slide43.xml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23" Type="http://schemas.openxmlformats.org/officeDocument/2006/relationships/audio" Target="../media/audio13.wav"/><Relationship Id="rId28" Type="http://schemas.openxmlformats.org/officeDocument/2006/relationships/slide" Target="slide32.xml"/><Relationship Id="rId36" Type="http://schemas.openxmlformats.org/officeDocument/2006/relationships/slide" Target="slide38.xml"/><Relationship Id="rId49" Type="http://schemas.openxmlformats.org/officeDocument/2006/relationships/audio" Target="../media/audio26.wav"/><Relationship Id="rId57" Type="http://schemas.openxmlformats.org/officeDocument/2006/relationships/audio" Target="../media/audio30.wav"/><Relationship Id="rId61" Type="http://schemas.openxmlformats.org/officeDocument/2006/relationships/audio" Target="../media/audio32.wav"/><Relationship Id="rId10" Type="http://schemas.openxmlformats.org/officeDocument/2006/relationships/slide" Target="slide23.xml"/><Relationship Id="rId19" Type="http://schemas.openxmlformats.org/officeDocument/2006/relationships/audio" Target="../media/audio11.wav"/><Relationship Id="rId31" Type="http://schemas.openxmlformats.org/officeDocument/2006/relationships/audio" Target="../media/audio17.wav"/><Relationship Id="rId44" Type="http://schemas.openxmlformats.org/officeDocument/2006/relationships/slide" Target="slide45.xml"/><Relationship Id="rId52" Type="http://schemas.openxmlformats.org/officeDocument/2006/relationships/slide" Target="slide36.xml"/><Relationship Id="rId60" Type="http://schemas.openxmlformats.org/officeDocument/2006/relationships/slide" Target="slide48.xml"/><Relationship Id="rId4" Type="http://schemas.openxmlformats.org/officeDocument/2006/relationships/slide" Target="slide20.xml"/><Relationship Id="rId9" Type="http://schemas.openxmlformats.org/officeDocument/2006/relationships/audio" Target="../media/audio6.wav"/><Relationship Id="rId14" Type="http://schemas.openxmlformats.org/officeDocument/2006/relationships/slide" Target="slide26.xml"/><Relationship Id="rId22" Type="http://schemas.openxmlformats.org/officeDocument/2006/relationships/slide" Target="slide31.xml"/><Relationship Id="rId27" Type="http://schemas.openxmlformats.org/officeDocument/2006/relationships/audio" Target="../media/audio15.wav"/><Relationship Id="rId30" Type="http://schemas.openxmlformats.org/officeDocument/2006/relationships/slide" Target="slide34.xml"/><Relationship Id="rId35" Type="http://schemas.openxmlformats.org/officeDocument/2006/relationships/audio" Target="../media/audio19.wav"/><Relationship Id="rId43" Type="http://schemas.openxmlformats.org/officeDocument/2006/relationships/audio" Target="../media/audio23.wav"/><Relationship Id="rId48" Type="http://schemas.openxmlformats.org/officeDocument/2006/relationships/slide" Target="slide47.xml"/><Relationship Id="rId56" Type="http://schemas.openxmlformats.org/officeDocument/2006/relationships/slide" Target="slide42.xml"/><Relationship Id="rId8" Type="http://schemas.openxmlformats.org/officeDocument/2006/relationships/slide" Target="slide22.xml"/><Relationship Id="rId51" Type="http://schemas.openxmlformats.org/officeDocument/2006/relationships/audio" Target="../media/audio27.wav"/><Relationship Id="rId3" Type="http://schemas.openxmlformats.org/officeDocument/2006/relationships/audio" Target="../media/audio3.wav"/><Relationship Id="rId12" Type="http://schemas.openxmlformats.org/officeDocument/2006/relationships/slide" Target="slide25.xml"/><Relationship Id="rId17" Type="http://schemas.openxmlformats.org/officeDocument/2006/relationships/audio" Target="../media/audio10.wav"/><Relationship Id="rId25" Type="http://schemas.openxmlformats.org/officeDocument/2006/relationships/audio" Target="../media/audio14.wav"/><Relationship Id="rId33" Type="http://schemas.openxmlformats.org/officeDocument/2006/relationships/audio" Target="../media/audio18.wav"/><Relationship Id="rId38" Type="http://schemas.openxmlformats.org/officeDocument/2006/relationships/slide" Target="slide40.xml"/><Relationship Id="rId46" Type="http://schemas.openxmlformats.org/officeDocument/2006/relationships/slide" Target="slide46.xml"/><Relationship Id="rId59" Type="http://schemas.openxmlformats.org/officeDocument/2006/relationships/audio" Target="../media/audio3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audio" Target="../media/audio38.wav"/><Relationship Id="rId18" Type="http://schemas.openxmlformats.org/officeDocument/2006/relationships/audio" Target="../media/audio1.wav"/><Relationship Id="rId3" Type="http://schemas.microsoft.com/office/2007/relationships/hdphoto" Target="../media/hdphoto1.wdp"/><Relationship Id="rId7" Type="http://schemas.openxmlformats.org/officeDocument/2006/relationships/audio" Target="../media/audio35.wav"/><Relationship Id="rId12" Type="http://schemas.openxmlformats.org/officeDocument/2006/relationships/image" Target="../media/image7.png"/><Relationship Id="rId17" Type="http://schemas.openxmlformats.org/officeDocument/2006/relationships/slide" Target="slide18.xml"/><Relationship Id="rId2" Type="http://schemas.openxmlformats.org/officeDocument/2006/relationships/image" Target="../media/image3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audio" Target="../media/audio37.wav"/><Relationship Id="rId5" Type="http://schemas.openxmlformats.org/officeDocument/2006/relationships/audio" Target="../media/audio34.wav"/><Relationship Id="rId15" Type="http://schemas.openxmlformats.org/officeDocument/2006/relationships/audio" Target="../media/audio39.wav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audio" Target="../media/audio36.wav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44.wav"/><Relationship Id="rId18" Type="http://schemas.openxmlformats.org/officeDocument/2006/relationships/audio" Target="../media/audio1.wav"/><Relationship Id="rId3" Type="http://schemas.microsoft.com/office/2007/relationships/hdphoto" Target="../media/hdphoto2.wdp"/><Relationship Id="rId7" Type="http://schemas.openxmlformats.org/officeDocument/2006/relationships/audio" Target="../media/audio41.wav"/><Relationship Id="rId12" Type="http://schemas.openxmlformats.org/officeDocument/2006/relationships/image" Target="../media/image14.png"/><Relationship Id="rId17" Type="http://schemas.openxmlformats.org/officeDocument/2006/relationships/slide" Target="slide18.xml"/><Relationship Id="rId2" Type="http://schemas.openxmlformats.org/officeDocument/2006/relationships/image" Target="../media/image10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audio" Target="../media/audio43.wav"/><Relationship Id="rId5" Type="http://schemas.openxmlformats.org/officeDocument/2006/relationships/audio" Target="../media/audio40.wav"/><Relationship Id="rId15" Type="http://schemas.openxmlformats.org/officeDocument/2006/relationships/audio" Target="../media/audio45.wav"/><Relationship Id="rId10" Type="http://schemas.openxmlformats.org/officeDocument/2006/relationships/image" Target="../media/image13.png"/><Relationship Id="rId4" Type="http://schemas.openxmlformats.org/officeDocument/2006/relationships/slide" Target="slide23.xml"/><Relationship Id="rId9" Type="http://schemas.openxmlformats.org/officeDocument/2006/relationships/audio" Target="../media/audio42.wav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50.wav"/><Relationship Id="rId18" Type="http://schemas.openxmlformats.org/officeDocument/2006/relationships/audio" Target="../media/audio1.wav"/><Relationship Id="rId3" Type="http://schemas.microsoft.com/office/2007/relationships/hdphoto" Target="../media/hdphoto3.wdp"/><Relationship Id="rId7" Type="http://schemas.openxmlformats.org/officeDocument/2006/relationships/audio" Target="../media/audio47.wav"/><Relationship Id="rId12" Type="http://schemas.openxmlformats.org/officeDocument/2006/relationships/image" Target="../media/image21.png"/><Relationship Id="rId17" Type="http://schemas.openxmlformats.org/officeDocument/2006/relationships/slide" Target="slide18.xml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audio" Target="../media/audio49.wav"/><Relationship Id="rId5" Type="http://schemas.openxmlformats.org/officeDocument/2006/relationships/audio" Target="../media/audio46.wav"/><Relationship Id="rId15" Type="http://schemas.openxmlformats.org/officeDocument/2006/relationships/audio" Target="../media/audio51.wav"/><Relationship Id="rId10" Type="http://schemas.openxmlformats.org/officeDocument/2006/relationships/image" Target="../media/image20.png"/><Relationship Id="rId4" Type="http://schemas.openxmlformats.org/officeDocument/2006/relationships/slide" Target="slide24.xml"/><Relationship Id="rId9" Type="http://schemas.openxmlformats.org/officeDocument/2006/relationships/audio" Target="../media/audio48.wav"/><Relationship Id="rId1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56.wav"/><Relationship Id="rId18" Type="http://schemas.openxmlformats.org/officeDocument/2006/relationships/audio" Target="../media/audio1.wav"/><Relationship Id="rId3" Type="http://schemas.microsoft.com/office/2007/relationships/hdphoto" Target="../media/hdphoto4.wdp"/><Relationship Id="rId7" Type="http://schemas.openxmlformats.org/officeDocument/2006/relationships/audio" Target="../media/audio53.wav"/><Relationship Id="rId12" Type="http://schemas.openxmlformats.org/officeDocument/2006/relationships/image" Target="../media/image28.png"/><Relationship Id="rId17" Type="http://schemas.openxmlformats.org/officeDocument/2006/relationships/slide" Target="slide18.xml"/><Relationship Id="rId2" Type="http://schemas.openxmlformats.org/officeDocument/2006/relationships/image" Target="../media/image2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11" Type="http://schemas.openxmlformats.org/officeDocument/2006/relationships/audio" Target="../media/audio55.wav"/><Relationship Id="rId5" Type="http://schemas.openxmlformats.org/officeDocument/2006/relationships/audio" Target="../media/audio52.wav"/><Relationship Id="rId15" Type="http://schemas.openxmlformats.org/officeDocument/2006/relationships/audio" Target="../media/audio57.wav"/><Relationship Id="rId10" Type="http://schemas.openxmlformats.org/officeDocument/2006/relationships/image" Target="../media/image27.png"/><Relationship Id="rId4" Type="http://schemas.openxmlformats.org/officeDocument/2006/relationships/slide" Target="slide25.xml"/><Relationship Id="rId9" Type="http://schemas.openxmlformats.org/officeDocument/2006/relationships/audio" Target="../media/audio54.wav"/><Relationship Id="rId1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audio" Target="../media/audio62.wav"/><Relationship Id="rId18" Type="http://schemas.openxmlformats.org/officeDocument/2006/relationships/audio" Target="../media/audio1.wav"/><Relationship Id="rId3" Type="http://schemas.microsoft.com/office/2007/relationships/hdphoto" Target="../media/hdphoto5.wdp"/><Relationship Id="rId7" Type="http://schemas.openxmlformats.org/officeDocument/2006/relationships/audio" Target="../media/audio59.wav"/><Relationship Id="rId12" Type="http://schemas.openxmlformats.org/officeDocument/2006/relationships/image" Target="../media/image35.png"/><Relationship Id="rId17" Type="http://schemas.openxmlformats.org/officeDocument/2006/relationships/slide" Target="slide18.xml"/><Relationship Id="rId2" Type="http://schemas.openxmlformats.org/officeDocument/2006/relationships/image" Target="../media/image3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audio" Target="../media/audio61.wav"/><Relationship Id="rId5" Type="http://schemas.openxmlformats.org/officeDocument/2006/relationships/audio" Target="../media/audio58.wav"/><Relationship Id="rId15" Type="http://schemas.openxmlformats.org/officeDocument/2006/relationships/audio" Target="../media/audio63.wav"/><Relationship Id="rId10" Type="http://schemas.openxmlformats.org/officeDocument/2006/relationships/image" Target="../media/image34.jpeg"/><Relationship Id="rId4" Type="http://schemas.openxmlformats.org/officeDocument/2006/relationships/slide" Target="slide26.xml"/><Relationship Id="rId9" Type="http://schemas.openxmlformats.org/officeDocument/2006/relationships/audio" Target="../media/audio60.wav"/><Relationship Id="rId1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68.wav"/><Relationship Id="rId18" Type="http://schemas.openxmlformats.org/officeDocument/2006/relationships/audio" Target="../media/audio1.wav"/><Relationship Id="rId3" Type="http://schemas.microsoft.com/office/2007/relationships/hdphoto" Target="../media/hdphoto6.wdp"/><Relationship Id="rId7" Type="http://schemas.openxmlformats.org/officeDocument/2006/relationships/audio" Target="../media/audio65.wav"/><Relationship Id="rId12" Type="http://schemas.openxmlformats.org/officeDocument/2006/relationships/image" Target="../media/image42.png"/><Relationship Id="rId17" Type="http://schemas.openxmlformats.org/officeDocument/2006/relationships/slide" Target="slide18.xml"/><Relationship Id="rId2" Type="http://schemas.openxmlformats.org/officeDocument/2006/relationships/image" Target="../media/image38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audio" Target="../media/audio67.wav"/><Relationship Id="rId5" Type="http://schemas.openxmlformats.org/officeDocument/2006/relationships/audio" Target="../media/audio64.wav"/><Relationship Id="rId15" Type="http://schemas.openxmlformats.org/officeDocument/2006/relationships/audio" Target="../media/audio69.wav"/><Relationship Id="rId10" Type="http://schemas.openxmlformats.org/officeDocument/2006/relationships/image" Target="../media/image41.png"/><Relationship Id="rId4" Type="http://schemas.openxmlformats.org/officeDocument/2006/relationships/slide" Target="slide27.xml"/><Relationship Id="rId9" Type="http://schemas.openxmlformats.org/officeDocument/2006/relationships/audio" Target="../media/audio66.wav"/><Relationship Id="rId1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audio" Target="../media/audio74.wav"/><Relationship Id="rId18" Type="http://schemas.openxmlformats.org/officeDocument/2006/relationships/audio" Target="../media/audio1.wav"/><Relationship Id="rId3" Type="http://schemas.microsoft.com/office/2007/relationships/hdphoto" Target="../media/hdphoto7.wdp"/><Relationship Id="rId7" Type="http://schemas.openxmlformats.org/officeDocument/2006/relationships/audio" Target="../media/audio71.wav"/><Relationship Id="rId12" Type="http://schemas.openxmlformats.org/officeDocument/2006/relationships/image" Target="../media/image49.png"/><Relationship Id="rId17" Type="http://schemas.openxmlformats.org/officeDocument/2006/relationships/slide" Target="slide18.xml"/><Relationship Id="rId2" Type="http://schemas.openxmlformats.org/officeDocument/2006/relationships/image" Target="../media/image4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audio" Target="../media/audio73.wav"/><Relationship Id="rId5" Type="http://schemas.openxmlformats.org/officeDocument/2006/relationships/audio" Target="../media/audio70.wav"/><Relationship Id="rId15" Type="http://schemas.openxmlformats.org/officeDocument/2006/relationships/audio" Target="../media/audio75.wav"/><Relationship Id="rId10" Type="http://schemas.openxmlformats.org/officeDocument/2006/relationships/image" Target="../media/image48.png"/><Relationship Id="rId4" Type="http://schemas.openxmlformats.org/officeDocument/2006/relationships/slide" Target="slide29.xml"/><Relationship Id="rId9" Type="http://schemas.openxmlformats.org/officeDocument/2006/relationships/audio" Target="../media/audio72.wav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audio" Target="../media/audio80.wav"/><Relationship Id="rId18" Type="http://schemas.openxmlformats.org/officeDocument/2006/relationships/audio" Target="../media/audio1.wav"/><Relationship Id="rId3" Type="http://schemas.microsoft.com/office/2007/relationships/hdphoto" Target="../media/hdphoto8.wdp"/><Relationship Id="rId7" Type="http://schemas.openxmlformats.org/officeDocument/2006/relationships/audio" Target="../media/audio77.wav"/><Relationship Id="rId12" Type="http://schemas.openxmlformats.org/officeDocument/2006/relationships/image" Target="../media/image56.png"/><Relationship Id="rId17" Type="http://schemas.openxmlformats.org/officeDocument/2006/relationships/slide" Target="slide18.xml"/><Relationship Id="rId2" Type="http://schemas.openxmlformats.org/officeDocument/2006/relationships/image" Target="../media/image52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audio" Target="../media/audio79.wav"/><Relationship Id="rId5" Type="http://schemas.openxmlformats.org/officeDocument/2006/relationships/audio" Target="../media/audio76.wav"/><Relationship Id="rId15" Type="http://schemas.openxmlformats.org/officeDocument/2006/relationships/audio" Target="../media/audio81.wav"/><Relationship Id="rId10" Type="http://schemas.openxmlformats.org/officeDocument/2006/relationships/image" Target="../media/image55.png"/><Relationship Id="rId4" Type="http://schemas.openxmlformats.org/officeDocument/2006/relationships/slide" Target="slide32.xml"/><Relationship Id="rId9" Type="http://schemas.openxmlformats.org/officeDocument/2006/relationships/audio" Target="../media/audio78.wav"/><Relationship Id="rId1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audio" Target="../media/audio86.wav"/><Relationship Id="rId18" Type="http://schemas.openxmlformats.org/officeDocument/2006/relationships/audio" Target="../media/audio1.wav"/><Relationship Id="rId3" Type="http://schemas.microsoft.com/office/2007/relationships/hdphoto" Target="../media/hdphoto9.wdp"/><Relationship Id="rId7" Type="http://schemas.openxmlformats.org/officeDocument/2006/relationships/audio" Target="../media/audio83.wav"/><Relationship Id="rId12" Type="http://schemas.openxmlformats.org/officeDocument/2006/relationships/image" Target="../media/image63.png"/><Relationship Id="rId17" Type="http://schemas.openxmlformats.org/officeDocument/2006/relationships/slide" Target="slide18.xml"/><Relationship Id="rId2" Type="http://schemas.openxmlformats.org/officeDocument/2006/relationships/image" Target="../media/image59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audio" Target="../media/audio85.wav"/><Relationship Id="rId5" Type="http://schemas.openxmlformats.org/officeDocument/2006/relationships/audio" Target="../media/audio82.wav"/><Relationship Id="rId15" Type="http://schemas.openxmlformats.org/officeDocument/2006/relationships/audio" Target="../media/audio87.wav"/><Relationship Id="rId10" Type="http://schemas.openxmlformats.org/officeDocument/2006/relationships/image" Target="../media/image62.png"/><Relationship Id="rId4" Type="http://schemas.openxmlformats.org/officeDocument/2006/relationships/slide" Target="slide34.xml"/><Relationship Id="rId9" Type="http://schemas.openxmlformats.org/officeDocument/2006/relationships/audio" Target="../media/audio84.wav"/><Relationship Id="rId1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audio" Target="../media/audio92.wav"/><Relationship Id="rId18" Type="http://schemas.openxmlformats.org/officeDocument/2006/relationships/audio" Target="../media/audio1.wav"/><Relationship Id="rId3" Type="http://schemas.microsoft.com/office/2007/relationships/hdphoto" Target="../media/hdphoto10.wdp"/><Relationship Id="rId7" Type="http://schemas.openxmlformats.org/officeDocument/2006/relationships/audio" Target="../media/audio89.wav"/><Relationship Id="rId12" Type="http://schemas.openxmlformats.org/officeDocument/2006/relationships/image" Target="../media/image70.png"/><Relationship Id="rId17" Type="http://schemas.openxmlformats.org/officeDocument/2006/relationships/slide" Target="slide18.xml"/><Relationship Id="rId2" Type="http://schemas.openxmlformats.org/officeDocument/2006/relationships/image" Target="../media/image66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audio" Target="../media/audio91.wav"/><Relationship Id="rId5" Type="http://schemas.openxmlformats.org/officeDocument/2006/relationships/audio" Target="../media/audio88.wav"/><Relationship Id="rId15" Type="http://schemas.openxmlformats.org/officeDocument/2006/relationships/audio" Target="../media/audio93.wav"/><Relationship Id="rId10" Type="http://schemas.openxmlformats.org/officeDocument/2006/relationships/image" Target="../media/image69.png"/><Relationship Id="rId4" Type="http://schemas.openxmlformats.org/officeDocument/2006/relationships/slide" Target="slide42.xml"/><Relationship Id="rId9" Type="http://schemas.openxmlformats.org/officeDocument/2006/relationships/audio" Target="../media/audio90.wav"/><Relationship Id="rId1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audio" Target="../media/audio98.wav"/><Relationship Id="rId18" Type="http://schemas.openxmlformats.org/officeDocument/2006/relationships/audio" Target="../media/audio1.wav"/><Relationship Id="rId3" Type="http://schemas.microsoft.com/office/2007/relationships/hdphoto" Target="../media/hdphoto11.wdp"/><Relationship Id="rId7" Type="http://schemas.openxmlformats.org/officeDocument/2006/relationships/audio" Target="../media/audio95.wav"/><Relationship Id="rId12" Type="http://schemas.openxmlformats.org/officeDocument/2006/relationships/image" Target="../media/image77.png"/><Relationship Id="rId17" Type="http://schemas.openxmlformats.org/officeDocument/2006/relationships/slide" Target="slide18.xml"/><Relationship Id="rId2" Type="http://schemas.openxmlformats.org/officeDocument/2006/relationships/image" Target="../media/image73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audio" Target="../media/audio97.wav"/><Relationship Id="rId5" Type="http://schemas.openxmlformats.org/officeDocument/2006/relationships/audio" Target="../media/audio94.wav"/><Relationship Id="rId15" Type="http://schemas.openxmlformats.org/officeDocument/2006/relationships/audio" Target="../media/audio99.wav"/><Relationship Id="rId10" Type="http://schemas.openxmlformats.org/officeDocument/2006/relationships/image" Target="../media/image76.png"/><Relationship Id="rId4" Type="http://schemas.openxmlformats.org/officeDocument/2006/relationships/slide" Target="slide44.xml"/><Relationship Id="rId9" Type="http://schemas.openxmlformats.org/officeDocument/2006/relationships/audio" Target="../media/audio96.wav"/><Relationship Id="rId1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audio" Target="../media/audio104.wav"/><Relationship Id="rId18" Type="http://schemas.openxmlformats.org/officeDocument/2006/relationships/audio" Target="../media/audio1.wav"/><Relationship Id="rId3" Type="http://schemas.microsoft.com/office/2007/relationships/hdphoto" Target="../media/hdphoto12.wdp"/><Relationship Id="rId7" Type="http://schemas.openxmlformats.org/officeDocument/2006/relationships/audio" Target="../media/audio101.wav"/><Relationship Id="rId12" Type="http://schemas.openxmlformats.org/officeDocument/2006/relationships/image" Target="../media/image84.png"/><Relationship Id="rId17" Type="http://schemas.openxmlformats.org/officeDocument/2006/relationships/slide" Target="slide18.xml"/><Relationship Id="rId2" Type="http://schemas.openxmlformats.org/officeDocument/2006/relationships/image" Target="../media/image80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11" Type="http://schemas.openxmlformats.org/officeDocument/2006/relationships/audio" Target="../media/audio103.wav"/><Relationship Id="rId5" Type="http://schemas.openxmlformats.org/officeDocument/2006/relationships/audio" Target="../media/audio100.wav"/><Relationship Id="rId15" Type="http://schemas.openxmlformats.org/officeDocument/2006/relationships/audio" Target="../media/audio105.wav"/><Relationship Id="rId10" Type="http://schemas.openxmlformats.org/officeDocument/2006/relationships/image" Target="../media/image83.png"/><Relationship Id="rId4" Type="http://schemas.openxmlformats.org/officeDocument/2006/relationships/slide" Target="slide45.xml"/><Relationship Id="rId9" Type="http://schemas.openxmlformats.org/officeDocument/2006/relationships/audio" Target="../media/audio102.wav"/><Relationship Id="rId1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7.wav"/><Relationship Id="rId13" Type="http://schemas.openxmlformats.org/officeDocument/2006/relationships/image" Target="../media/image91.png"/><Relationship Id="rId18" Type="http://schemas.openxmlformats.org/officeDocument/2006/relationships/slide" Target="slide18.xml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12" Type="http://schemas.openxmlformats.org/officeDocument/2006/relationships/audio" Target="../media/audio109.wav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.xml"/><Relationship Id="rId16" Type="http://schemas.openxmlformats.org/officeDocument/2006/relationships/audio" Target="../media/audio11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6.wav"/><Relationship Id="rId11" Type="http://schemas.openxmlformats.org/officeDocument/2006/relationships/image" Target="../media/image90.png"/><Relationship Id="rId5" Type="http://schemas.openxmlformats.org/officeDocument/2006/relationships/slide" Target="slide46.xml"/><Relationship Id="rId15" Type="http://schemas.openxmlformats.org/officeDocument/2006/relationships/image" Target="../media/image92.png"/><Relationship Id="rId10" Type="http://schemas.openxmlformats.org/officeDocument/2006/relationships/audio" Target="../media/audio108.wav"/><Relationship Id="rId19" Type="http://schemas.openxmlformats.org/officeDocument/2006/relationships/audio" Target="../media/audio1.wav"/><Relationship Id="rId4" Type="http://schemas.microsoft.com/office/2007/relationships/hdphoto" Target="../media/hdphoto13.wdp"/><Relationship Id="rId9" Type="http://schemas.openxmlformats.org/officeDocument/2006/relationships/image" Target="../media/image89.png"/><Relationship Id="rId14" Type="http://schemas.openxmlformats.org/officeDocument/2006/relationships/audio" Target="../media/audio110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audio" Target="../media/audio116.wav"/><Relationship Id="rId18" Type="http://schemas.openxmlformats.org/officeDocument/2006/relationships/audio" Target="../media/audio1.wav"/><Relationship Id="rId3" Type="http://schemas.microsoft.com/office/2007/relationships/hdphoto" Target="../media/hdphoto14.wdp"/><Relationship Id="rId7" Type="http://schemas.openxmlformats.org/officeDocument/2006/relationships/audio" Target="../media/audio113.wav"/><Relationship Id="rId12" Type="http://schemas.openxmlformats.org/officeDocument/2006/relationships/image" Target="../media/image98.jpeg"/><Relationship Id="rId17" Type="http://schemas.openxmlformats.org/officeDocument/2006/relationships/slide" Target="slide18.xml"/><Relationship Id="rId2" Type="http://schemas.openxmlformats.org/officeDocument/2006/relationships/image" Target="../media/image94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11" Type="http://schemas.openxmlformats.org/officeDocument/2006/relationships/audio" Target="../media/audio115.wav"/><Relationship Id="rId5" Type="http://schemas.openxmlformats.org/officeDocument/2006/relationships/audio" Target="../media/audio112.wav"/><Relationship Id="rId15" Type="http://schemas.openxmlformats.org/officeDocument/2006/relationships/audio" Target="../media/audio117.wav"/><Relationship Id="rId10" Type="http://schemas.openxmlformats.org/officeDocument/2006/relationships/image" Target="../media/image97.png"/><Relationship Id="rId4" Type="http://schemas.openxmlformats.org/officeDocument/2006/relationships/slide" Target="slide47.xml"/><Relationship Id="rId9" Type="http://schemas.openxmlformats.org/officeDocument/2006/relationships/audio" Target="../media/audio114.wav"/><Relationship Id="rId1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a moment, </a:t>
            </a:r>
            <a:r>
              <a:rPr lang="en-US" dirty="0" smtClean="0"/>
              <a:t>I will read you the same list of words one 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/>
              <a:t>Your job is to try to remember the words, and then, </a:t>
            </a:r>
          </a:p>
          <a:p>
            <a:pPr lvl="1"/>
            <a:r>
              <a:rPr lang="en-US" dirty="0"/>
              <a:t>using the map of the grocery store that follows, find each item. </a:t>
            </a:r>
          </a:p>
          <a:p>
            <a:r>
              <a:rPr lang="en-US" dirty="0"/>
              <a:t>When you have found the item, click it.  </a:t>
            </a:r>
          </a:p>
          <a:p>
            <a:pPr lvl="1"/>
            <a:r>
              <a:rPr lang="en-US" dirty="0" smtClean="0"/>
              <a:t>If there are other items in the same section you want to select, go ahead and do so</a:t>
            </a:r>
          </a:p>
          <a:p>
            <a:pPr lvl="1"/>
            <a:r>
              <a:rPr lang="en-US" dirty="0" smtClean="0"/>
              <a:t>When you are done with a particular area, click “return to map” to select another area</a:t>
            </a:r>
            <a:endParaRPr lang="en-US" dirty="0"/>
          </a:p>
        </p:txBody>
      </p:sp>
      <p:sp>
        <p:nvSpPr>
          <p:cNvPr id="7" name="TextBox 6">
            <a:hlinkClick r:id="" action="ppaction://noaction">
              <a:snd r:embed="rId4" name="map.wav"/>
            </a:hlinkClick>
          </p:cNvPr>
          <p:cNvSpPr txBox="1"/>
          <p:nvPr/>
        </p:nvSpPr>
        <p:spPr>
          <a:xfrm>
            <a:off x="3886200" y="61722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33"/>
    </mc:Choice>
    <mc:Fallback xmlns="">
      <p:transition spd="slow" advTm="31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Rudolph's Farmer's Rye </a:t>
            </a:r>
            <a:r>
              <a:rPr lang="en-US" dirty="0" smtClean="0"/>
              <a:t>Bread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0"/>
    </mc:Choice>
    <mc:Fallback xmlns="">
      <p:transition spd="slow" advTm="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Baked Lay's Potato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4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"/>
    </mc:Choice>
    <mc:Fallback xmlns="">
      <p:transition spd="slow" advTm="5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Canada </a:t>
            </a:r>
            <a:r>
              <a:rPr lang="en-US" dirty="0" smtClean="0"/>
              <a:t>Dry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"/>
    </mc:Choice>
    <mc:Fallback xmlns="">
      <p:transition spd="slow" advTm="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Pepperidge Farm Whole Grain Mini </a:t>
            </a:r>
            <a:r>
              <a:rPr lang="en-US" dirty="0" smtClean="0"/>
              <a:t>Bagels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9"/>
    </mc:Choice>
    <mc:Fallback xmlns="">
      <p:transition spd="slow" advTm="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Doritos Cool Ranch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9"/>
    </mc:Choice>
    <mc:Fallback xmlns="">
      <p:transition spd="slow" advTm="5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Coca </a:t>
            </a:r>
            <a:r>
              <a:rPr lang="en-US" dirty="0" smtClean="0"/>
              <a:t>Cola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"/>
    </mc:Choice>
    <mc:Fallback xmlns="">
      <p:transition spd="slow" advTm="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Arnold's Sandwich </a:t>
            </a:r>
            <a:r>
              <a:rPr lang="en-US" dirty="0" smtClean="0"/>
              <a:t>Thins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6"/>
    </mc:Choice>
    <mc:Fallback xmlns="">
      <p:transition spd="slow" advTm="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Tester:  Plug your headphones in before the slide advances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If you are ready to begin finding, click </a:t>
            </a:r>
            <a:r>
              <a:rPr lang="en-US" dirty="0">
                <a:hlinkClick r:id="rId4" action="ppaction://hlinksldjump">
                  <a:snd r:embed="rId5" name="trumpet.wav"/>
                </a:hlinkClick>
              </a:rPr>
              <a:t>here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533400" y="1"/>
            <a:ext cx="7455965" cy="6857999"/>
            <a:chOff x="533400" y="1"/>
            <a:chExt cx="7455965" cy="6857999"/>
          </a:xfrm>
        </p:grpSpPr>
        <p:sp>
          <p:nvSpPr>
            <p:cNvPr id="2" name="Rectangle 1"/>
            <p:cNvSpPr/>
            <p:nvPr/>
          </p:nvSpPr>
          <p:spPr>
            <a:xfrm>
              <a:off x="1084881" y="46495"/>
              <a:ext cx="1115878" cy="6664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487478" y="1"/>
              <a:ext cx="2421323" cy="2792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197457" y="1547248"/>
              <a:ext cx="2513309" cy="390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85617" y="643182"/>
              <a:ext cx="975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2" action="ppaction://hlinksldjump">
                    <a:snd r:embed="rId3" name="a.wav"/>
                  </a:hlinkClick>
                </a:rPr>
                <a:t>Magazines</a:t>
              </a:r>
              <a:endParaRPr lang="en-US" sz="1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61656" y="279216"/>
              <a:ext cx="1137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4" action="ppaction://hlinksldjump">
                    <a:snd r:embed="rId5" name="b.wav"/>
                  </a:hlinkClick>
                </a:rPr>
                <a:t>Fresh Bakery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92731" y="1296694"/>
              <a:ext cx="976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6" action="ppaction://hlinksldjump">
                    <a:snd r:embed="rId7" name="c.wav"/>
                  </a:hlinkClick>
                </a:rPr>
                <a:t>Fresh Fruit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75455" y="1883049"/>
              <a:ext cx="1436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8" action="ppaction://hlinksldjump">
                    <a:snd r:embed="rId9" name="d.wav"/>
                  </a:hlinkClick>
                </a:rPr>
                <a:t>Fresh Vegetables</a:t>
              </a:r>
              <a:endParaRPr lang="en-US" sz="14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9715" y="1560166"/>
              <a:ext cx="2513309" cy="39004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5690" y="1895967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0" action="ppaction://hlinksldjump">
                    <a:snd r:embed="rId11" name="e.wav"/>
                  </a:hlinkClick>
                </a:rPr>
                <a:t>Beer/Wine</a:t>
              </a:r>
              <a:endParaRPr lang="en-US" sz="140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92291" y="2466799"/>
              <a:ext cx="3239145" cy="3900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76793" y="2200747"/>
              <a:ext cx="3239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2" action="ppaction://hlinksldjump">
                    <a:snd r:embed="rId13" name="g.wav"/>
                  </a:hlinkClick>
                </a:rPr>
                <a:t>Frozen Vegetables</a:t>
              </a:r>
              <a:r>
                <a:rPr lang="en-US" sz="1400" b="1" dirty="0" smtClean="0">
                  <a:hlinkClick r:id="rId12" action="ppaction://hlinksldjump"/>
                </a:rPr>
                <a:t> </a:t>
              </a:r>
              <a:r>
                <a:rPr lang="en-US" sz="1400" b="1" dirty="0" smtClean="0"/>
                <a:t>          </a:t>
              </a:r>
              <a:r>
                <a:rPr lang="en-US" sz="1400" b="1" dirty="0" smtClean="0">
                  <a:hlinkClick r:id="rId14" action="ppaction://hlinksldjump">
                    <a:snd r:embed="rId15" name="h.wav"/>
                  </a:hlinkClick>
                </a:rPr>
                <a:t>Ice Cream</a:t>
              </a:r>
              <a:endParaRPr lang="en-US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84332" y="2802600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6" action="ppaction://hlinksldjump">
                    <a:snd r:embed="rId17" name="i.wav"/>
                  </a:hlinkClick>
                </a:rPr>
                <a:t>Potato Chips</a:t>
              </a:r>
              <a:endParaRPr lang="en-US" sz="14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03702" y="2497811"/>
              <a:ext cx="1591848" cy="39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08869" y="2231759"/>
              <a:ext cx="158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18" action="ppaction://hlinksldjump">
                    <a:snd r:embed="rId19" name="f.wav"/>
                  </a:hlinkClick>
                </a:rPr>
                <a:t>Packaged Bread</a:t>
              </a:r>
              <a:endParaRPr lang="en-US" sz="14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98535" y="3409615"/>
              <a:ext cx="1567912" cy="39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5878" y="313581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0" action="ppaction://hlinksldjump">
                    <a:snd r:embed="rId21" name="l.wav"/>
                  </a:hlinkClick>
                </a:rPr>
                <a:t>Paper Towels / Toilet</a:t>
              </a:r>
              <a:endParaRPr lang="en-US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08869" y="3745416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2" action="ppaction://hlinksldjump">
                    <a:snd r:embed="rId23" name="m.wav"/>
                  </a:hlinkClick>
                </a:rPr>
                <a:t>Pasta</a:t>
              </a:r>
              <a:endParaRPr lang="en-US" sz="1400" b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97446" y="3401864"/>
              <a:ext cx="3239145" cy="3900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47048" y="3148728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4" action="ppaction://hlinksldjump">
                    <a:snd r:embed="rId25" name="k.wav"/>
                  </a:hlinkClick>
                </a:rPr>
                <a:t>Soda</a:t>
              </a:r>
              <a:endParaRPr lang="en-US" sz="1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4361" y="3130644"/>
              <a:ext cx="1821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6" action="ppaction://hlinksldjump">
                    <a:snd r:embed="rId27" name="j.wav"/>
                  </a:hlinkClick>
                </a:rPr>
                <a:t>Juice / Bottled Water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17536" y="3742821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28" action="ppaction://hlinksldjump">
                    <a:snd r:embed="rId29" name="n.wav"/>
                  </a:hlinkClick>
                </a:rPr>
                <a:t>Cereal</a:t>
              </a:r>
              <a:endParaRPr lang="en-US" sz="1400" b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94874" y="4243939"/>
              <a:ext cx="3239145" cy="39004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13480" y="3990803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0" action="ppaction://hlinksldjump">
                    <a:snd r:embed="rId31" name="p.wav"/>
                  </a:hlinkClick>
                </a:rPr>
                <a:t>Vitamins</a:t>
              </a:r>
              <a:endParaRPr lang="en-US" sz="14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39540" y="3972719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2" action="ppaction://hlinksldjump">
                    <a:snd r:embed="rId33" name="o.wav"/>
                  </a:hlinkClick>
                </a:rPr>
                <a:t>Mouthwash/ Dental</a:t>
              </a:r>
              <a:endParaRPr lang="en-US" sz="14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72892" y="4592645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4" action="ppaction://hlinksldjump">
                    <a:snd r:embed="rId35" name="s.wav"/>
                  </a:hlinkClick>
                </a:rPr>
                <a:t>Flour / Sugar</a:t>
              </a:r>
              <a:endParaRPr lang="en-US" sz="1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88616" y="4590063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6" action="ppaction://hlinksldjump">
                    <a:snd r:embed="rId37" name="t.wav"/>
                  </a:hlinkClick>
                </a:rPr>
                <a:t>Rice / Condiments</a:t>
              </a:r>
              <a:endParaRPr lang="en-US" sz="14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200029" y="5179003"/>
              <a:ext cx="3711845" cy="390040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32659" y="4925867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38" action="ppaction://hlinksldjump">
                    <a:snd r:embed="rId39" name="v.wav"/>
                  </a:hlinkClick>
                </a:rPr>
                <a:t>Household</a:t>
              </a:r>
              <a:endParaRPr lang="en-US" sz="1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84177" y="4907783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0" action="ppaction://hlinksldjump">
                    <a:snd r:embed="rId41" name="u.wav"/>
                  </a:hlinkClick>
                </a:rPr>
                <a:t>Laundry Detergent</a:t>
              </a:r>
              <a:endParaRPr lang="en-US" sz="1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10812" y="5535458"/>
              <a:ext cx="6897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2" action="ppaction://hlinksldjump">
                    <a:snd r:embed="rId43" name="z.wav"/>
                  </a:hlinkClick>
                </a:rPr>
                <a:t>Soups</a:t>
              </a:r>
              <a:endParaRPr lang="en-US" sz="14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50501" y="5532876"/>
              <a:ext cx="3338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44" action="ppaction://hlinksldjump">
                    <a:snd r:embed="rId45" name="aa.wav"/>
                  </a:hlinkClick>
                </a:rPr>
                <a:t>Cheese</a:t>
              </a:r>
              <a:r>
                <a:rPr lang="en-US" sz="1400" b="1" dirty="0" smtClean="0"/>
                <a:t>       </a:t>
              </a:r>
              <a:r>
                <a:rPr lang="en-US" sz="1400" b="1" dirty="0" smtClean="0">
                  <a:hlinkClick r:id="rId46" action="ppaction://hlinksldjump">
                    <a:snd r:embed="rId47" name="ab.wav"/>
                  </a:hlinkClick>
                </a:rPr>
                <a:t>Milk</a:t>
              </a:r>
              <a:r>
                <a:rPr lang="en-US" sz="1400" b="1" dirty="0" smtClean="0"/>
                <a:t>         </a:t>
              </a:r>
              <a:r>
                <a:rPr lang="en-US" sz="1400" b="1" dirty="0" smtClean="0">
                  <a:hlinkClick r:id="rId48" action="ppaction://hlinksldjump">
                    <a:snd r:embed="rId49" name="ac.wav"/>
                  </a:hlinkClick>
                </a:rPr>
                <a:t>Sandwich Meats</a:t>
              </a:r>
              <a:endParaRPr lang="en-US" sz="1400" b="1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203701" y="4243940"/>
              <a:ext cx="1567912" cy="39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21044" y="3993386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0" action="ppaction://hlinksldjump">
                    <a:snd r:embed="rId51" name="q.wav"/>
                  </a:hlinkClick>
                </a:rPr>
                <a:t>Facial Tissue</a:t>
              </a:r>
              <a:endParaRPr lang="en-US" sz="1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14035" y="4579741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2" action="ppaction://hlinksldjump">
                    <a:snd r:embed="rId53" name="r.wav"/>
                  </a:hlinkClick>
                </a:rPr>
                <a:t>Candy / Cookies</a:t>
              </a:r>
              <a:endParaRPr lang="en-US" sz="1400" b="1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177871" y="5163506"/>
              <a:ext cx="1567912" cy="390040"/>
            </a:xfrm>
            <a:prstGeom prst="rect">
              <a:avLst/>
            </a:prstGeom>
            <a:solidFill>
              <a:srgbClr val="00B050">
                <a:alpha val="26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95214" y="489745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4" action="ppaction://hlinksldjump">
                    <a:snd r:embed="rId55" name="w.wav"/>
                  </a:hlinkClick>
                </a:rPr>
                <a:t>Coffee</a:t>
              </a:r>
              <a:endParaRPr 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3400" y="5522554"/>
              <a:ext cx="31647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hlinkClick r:id="rId56" action="ppaction://hlinksldjump">
                    <a:snd r:embed="rId57" name="x.wav"/>
                  </a:hlinkClick>
                </a:rPr>
                <a:t>Canned Vegetables</a:t>
              </a:r>
              <a:r>
                <a:rPr lang="en-US" sz="1400" b="1" dirty="0" smtClean="0"/>
                <a:t>     </a:t>
              </a:r>
              <a:r>
                <a:rPr lang="en-US" sz="1400" b="1" dirty="0" smtClean="0">
                  <a:hlinkClick r:id="rId58" action="ppaction://hlinksldjump">
                    <a:snd r:embed="rId59" name="y.wav"/>
                  </a:hlinkClick>
                </a:rPr>
                <a:t>Canned Meats</a:t>
              </a:r>
              <a:endParaRPr lang="en-US" sz="1400" b="1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143000" y="6548034"/>
              <a:ext cx="3347634" cy="309966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34519" y="6279399"/>
              <a:ext cx="478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hlinkClick r:id="rId60" action="ppaction://hlinksldjump">
                    <a:snd r:embed="rId61" name="ad.wav"/>
                  </a:hlinkClick>
                </a:rPr>
                <a:t>Deli</a:t>
              </a:r>
              <a:endParaRPr lang="en-US" sz="1400" b="1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4724400" y="6248400"/>
            <a:ext cx="4343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If you are finished, click </a:t>
            </a:r>
            <a:r>
              <a:rPr lang="en-US" sz="2800" dirty="0" smtClean="0">
                <a:hlinkClick r:id="rId62" action="ppaction://hlinksldjump">
                  <a:snd r:embed="rId63" name="thankyou.wav"/>
                </a:hlinkClick>
              </a:rPr>
              <a:t>here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18091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Magazines</a:t>
            </a:r>
            <a:endParaRPr lang="en-US" dirty="0"/>
          </a:p>
        </p:txBody>
      </p:sp>
      <p:sp>
        <p:nvSpPr>
          <p:cNvPr id="6" name="TextBox 5">
            <a:hlinkClick r:id="rId2" action="ppaction://hlinksldjump">
              <a:snd r:embed="rId3" name="map.wav"/>
            </a:hlinkClick>
          </p:cNvPr>
          <p:cNvSpPr txBox="1"/>
          <p:nvPr/>
        </p:nvSpPr>
        <p:spPr>
          <a:xfrm>
            <a:off x="670083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413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1880" y="992594"/>
            <a:ext cx="1321003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START HERE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945397" y="1"/>
            <a:ext cx="7043968" cy="6857999"/>
            <a:chOff x="945397" y="1"/>
            <a:chExt cx="7043968" cy="6857999"/>
          </a:xfrm>
        </p:grpSpPr>
        <p:sp>
          <p:nvSpPr>
            <p:cNvPr id="88" name="Rectangle 87"/>
            <p:cNvSpPr/>
            <p:nvPr/>
          </p:nvSpPr>
          <p:spPr>
            <a:xfrm>
              <a:off x="1084881" y="46495"/>
              <a:ext cx="1115878" cy="66642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487478" y="1"/>
              <a:ext cx="2421323" cy="2792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197457" y="1547248"/>
              <a:ext cx="2513309" cy="39004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185617" y="643182"/>
              <a:ext cx="975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Magazines</a:t>
              </a:r>
              <a:endParaRPr lang="en-US" sz="1400" b="1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161656" y="279216"/>
              <a:ext cx="1137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Fresh Bakery</a:t>
              </a:r>
              <a:endParaRPr lang="en-US" sz="14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992731" y="1296694"/>
              <a:ext cx="976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Fresh Fruit</a:t>
              </a:r>
              <a:endParaRPr lang="en-US" sz="1400" b="1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775455" y="1883049"/>
              <a:ext cx="14365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Fresh Vegetables</a:t>
              </a:r>
              <a:endParaRPr lang="en-US" sz="1400" b="1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079715" y="1560166"/>
              <a:ext cx="2513309" cy="39004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875690" y="1895967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Beer/Wine</a:t>
              </a:r>
              <a:endParaRPr lang="en-US" sz="1400" b="1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192291" y="2466799"/>
              <a:ext cx="3239145" cy="39004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176793" y="2200747"/>
              <a:ext cx="32391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Frozen Vegetables / Ice Cream</a:t>
              </a:r>
              <a:endParaRPr lang="en-US" sz="1400" b="1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84332" y="2802600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Potato Chips</a:t>
              </a:r>
              <a:endParaRPr lang="en-US" sz="1400" b="1" dirty="0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203702" y="2497811"/>
              <a:ext cx="1591848" cy="39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208869" y="2231759"/>
              <a:ext cx="1580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Packaged Bread</a:t>
              </a:r>
              <a:endParaRPr lang="en-US" sz="1400" b="1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198535" y="3409615"/>
              <a:ext cx="1567912" cy="39004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115878" y="313581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Paper Towels / Toilet</a:t>
              </a:r>
              <a:endParaRPr lang="en-US" sz="1400" b="1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208869" y="3745416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Pasta</a:t>
              </a:r>
              <a:endParaRPr lang="en-US" sz="1400" b="1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197446" y="3401864"/>
              <a:ext cx="3239145" cy="39004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547048" y="3148728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Soda</a:t>
              </a:r>
              <a:endParaRPr lang="en-US" sz="1400" b="1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734361" y="3130644"/>
              <a:ext cx="18210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Juice / Bottled Water</a:t>
              </a:r>
              <a:endParaRPr lang="en-US" sz="1400" b="1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017536" y="3742821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Cereal</a:t>
              </a:r>
              <a:endParaRPr lang="en-US" sz="1400" b="1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194874" y="4243939"/>
              <a:ext cx="3239145" cy="39004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513480" y="3990803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Vitamins</a:t>
              </a:r>
              <a:endParaRPr lang="en-US" sz="1400" b="1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739540" y="3972719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Mouthwash/ Dental</a:t>
              </a:r>
              <a:endParaRPr lang="en-US" sz="1400" b="1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572892" y="4592645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Flour / Sugar</a:t>
              </a:r>
              <a:endParaRPr lang="en-US" sz="1400" b="1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788616" y="4590063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Rice / Condiments</a:t>
              </a:r>
              <a:endParaRPr lang="en-US" sz="1400" b="1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200029" y="5179003"/>
              <a:ext cx="3711845" cy="390040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332659" y="4925867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Household</a:t>
              </a:r>
              <a:endParaRPr lang="en-US" sz="1400" b="1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884177" y="4907783"/>
              <a:ext cx="17358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Laundry Detergent</a:t>
              </a:r>
              <a:endParaRPr lang="en-US" sz="1400" b="1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275836" y="5535458"/>
              <a:ext cx="126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Soups</a:t>
              </a:r>
              <a:endParaRPr lang="en-US" sz="1400" b="1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362403" y="5532876"/>
              <a:ext cx="26269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Cheese / Milk / Sandwich Meats</a:t>
              </a:r>
              <a:endParaRPr lang="en-US" sz="1400" b="1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203701" y="4243940"/>
              <a:ext cx="1567912" cy="39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21044" y="3993386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Facial Tissue</a:t>
              </a:r>
              <a:endParaRPr lang="en-US" sz="1400" b="1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214035" y="4579741"/>
              <a:ext cx="1573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Candy / Cookies</a:t>
              </a:r>
              <a:endParaRPr lang="en-US" sz="1400" b="1" dirty="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177871" y="5163506"/>
              <a:ext cx="1567912" cy="390040"/>
            </a:xfrm>
            <a:prstGeom prst="rect">
              <a:avLst/>
            </a:prstGeom>
            <a:solidFill>
              <a:srgbClr val="00B050">
                <a:alpha val="26000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095214" y="4897454"/>
              <a:ext cx="1751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Coffee</a:t>
              </a:r>
              <a:endParaRPr lang="en-US" sz="1400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945397" y="5522554"/>
              <a:ext cx="2216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Canned Vegetables / Meats</a:t>
              </a:r>
              <a:endParaRPr lang="en-US" sz="1400" b="1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670875" y="6548034"/>
              <a:ext cx="3347634" cy="309966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962394" y="6279399"/>
              <a:ext cx="478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Deli</a:t>
              </a:r>
              <a:endParaRPr lang="en-US" sz="1400" b="1" dirty="0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176556" y="6061467"/>
            <a:ext cx="174458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 THE CASHIER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466828" y="0"/>
            <a:ext cx="1609736" cy="1200329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Study the map.</a:t>
            </a:r>
          </a:p>
          <a:p>
            <a:endParaRPr lang="en-US" dirty="0"/>
          </a:p>
          <a:p>
            <a:r>
              <a:rPr lang="en-US" dirty="0" smtClean="0"/>
              <a:t>Then click </a:t>
            </a:r>
            <a:r>
              <a:rPr lang="en-US" dirty="0" smtClean="0">
                <a:hlinkClick r:id="rId4" action="ppaction://hlinksldjump"/>
              </a:rPr>
              <a:t>here</a:t>
            </a:r>
            <a:endParaRPr lang="en-US" dirty="0" smtClean="0"/>
          </a:p>
          <a:p>
            <a:r>
              <a:rPr lang="en-US" dirty="0" smtClean="0"/>
              <a:t>to advance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1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Bakery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8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Fresh Fruit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70083" y="345996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66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Fresh Vegetables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>
            <a:hlinkClick r:id="rId4" action="ppaction://hlinksldjump" highlightClick="1">
              <a:snd r:embed="rId5" name="d1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8300"/>
            <a:ext cx="181389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hlinkClick r:id="rId4" action="ppaction://hlinksldjump" highlightClick="1">
              <a:snd r:embed="rId7" name="d2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36" y="1638300"/>
            <a:ext cx="18264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hlinkClick r:id="rId4" action="ppaction://hlinksldjump" highlightClick="1">
              <a:snd r:embed="rId9" name="d3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383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hlinkClick r:id="rId4" action="ppaction://hlinksldjump" highlightClick="1">
              <a:snd r:embed="rId11" name="d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81500"/>
            <a:ext cx="16877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hlinkClick r:id="rId4" action="ppaction://hlinksldjump" highlightClick="1">
              <a:snd r:embed="rId13" name="d5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06" y="4381500"/>
            <a:ext cx="182675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>
            <a:hlinkClick r:id="rId4" action="ppaction://hlinksldjump" highlightClick="1">
              <a:snd r:embed="rId15" name="d6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81500"/>
            <a:ext cx="193109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Beer/Wine</a:t>
            </a:r>
            <a:endParaRPr lang="en-US" dirty="0"/>
          </a:p>
        </p:txBody>
      </p:sp>
      <p:pic>
        <p:nvPicPr>
          <p:cNvPr id="1026" name="Picture 2">
            <a:hlinkClick r:id="rId4" action="ppaction://hlinksldjump" highlightClick="1">
              <a:snd r:embed="rId5" name="e10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0" y="4469969"/>
            <a:ext cx="62736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 action="ppaction://hlinksldjump" highlightClick="1">
              <a:snd r:embed="rId7" name="e11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25" y="4546169"/>
            <a:ext cx="673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4" action="ppaction://hlinksldjump" highlightClick="1">
              <a:snd r:embed="rId9" name="e1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60" y="4546169"/>
            <a:ext cx="78564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rId4" action="ppaction://hlinksldjump" highlightClick="1">
              <a:snd r:embed="rId11" name="e9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661" y="1600200"/>
            <a:ext cx="109593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rId4" action="ppaction://hlinksldjump" highlightClick="1">
              <a:snd r:embed="rId13" name="e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74369"/>
            <a:ext cx="80848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rId4" action="ppaction://hlinksldjump" highlightClick="1">
              <a:snd r:embed="rId15" name="e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537" y="1600200"/>
            <a:ext cx="75498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152400" y="632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02673" y="378813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344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Packaged Bread</a:t>
            </a:r>
            <a:endParaRPr lang="en-US" dirty="0"/>
          </a:p>
        </p:txBody>
      </p:sp>
      <p:pic>
        <p:nvPicPr>
          <p:cNvPr id="2050" name="Picture 2">
            <a:hlinkClick r:id="rId4" action="ppaction://hlinksldjump" highlightClick="1">
              <a:snd r:embed="rId5" name="f1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49" y="2743200"/>
            <a:ext cx="3155156" cy="134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4" action="ppaction://hlinksldjump" highlightClick="1">
              <a:snd r:embed="rId7" name="f14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1509713" cy="249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hlinkClick r:id="rId4" action="ppaction://hlinksldjump" highlightClick="1">
              <a:snd r:embed="rId9" name="f15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05000"/>
            <a:ext cx="2245233" cy="24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hlinkClick r:id="rId4" action="ppaction://hlinksldjump" highlightClick="1">
              <a:snd r:embed="rId11" name="f16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3143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hlinkClick r:id="rId4" action="ppaction://hlinksldjump" highlightClick="1">
              <a:snd r:embed="rId13" name="f1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91000"/>
            <a:ext cx="2203418" cy="238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hlinkClick r:id="rId4" action="ppaction://hlinksldjump" highlightClick="1">
              <a:snd r:embed="rId15" name="f1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2443783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6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Frozen Vegetables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https://fa74d61d848a20b729bb-0251b36b713060ab3e0e8321940e01ff.ssl.cf2.rackcdn.com/0014500013880_CF_version_type_large.jpeg">
            <a:hlinkClick r:id="rId4" action="ppaction://hlinksldjump" highlightClick="1">
              <a:snd r:embed="rId5" name="g19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263769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hlinkClick r:id="rId4" action="ppaction://hlinksldjump" highlightClick="1">
              <a:snd r:embed="rId7" name="g20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46" y="1752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hlinkClick r:id="rId4" action="ppaction://hlinksldjump" highlightClick="1">
              <a:snd r:embed="rId9" name="g21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6687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hlinkClick r:id="rId4" action="ppaction://hlinksldjump" highlightClick="1">
              <a:snd r:embed="rId11" name="g22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57700"/>
            <a:ext cx="218636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hlinkClick r:id="rId4" action="ppaction://hlinksldjump" highlightClick="1">
              <a:snd r:embed="rId13" name="g23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683" y="4457700"/>
            <a:ext cx="217899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>
            <a:hlinkClick r:id="rId4" action="ppaction://hlinksldjump" highlightClick="1">
              <a:snd r:embed="rId15" name="g24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57700"/>
            <a:ext cx="218872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7" name="TextBox 16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2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447800"/>
            <a:ext cx="912712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Ice Cream</a:t>
            </a:r>
            <a:endParaRPr lang="en-US" dirty="0"/>
          </a:p>
        </p:txBody>
      </p:sp>
      <p:sp>
        <p:nvSpPr>
          <p:cNvPr id="3" name="AutoShape 2" descr="Image result for ben and Jerry's phish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>
            <a:hlinkClick r:id="rId4" action="ppaction://hlinksldjump" highlightClick="1">
              <a:snd r:embed="rId5" name="h25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2138756" cy="237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http://gearx.com/blog/wp-content/uploads/2012/04/ben_jerrys_phishfood__92824_zoom.jpg">
            <a:hlinkClick r:id="rId4" action="ppaction://hlinksldjump" highlightClick="1">
              <a:snd r:embed="rId7" name="h26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78" y="156622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ocado.com/productImages/200/200030011_1_640x640.jpg?identifier=389ddbff9b6068b187f826c088b74c9e">
            <a:hlinkClick r:id="rId4" action="ppaction://hlinksldjump" highlightClick="1">
              <a:snd r:embed="rId9" name="h27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6622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>
            <a:hlinkClick r:id="rId4" action="ppaction://hlinksldjump" highlightClick="1">
              <a:snd r:embed="rId11" name="h28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2" y="4419600"/>
            <a:ext cx="188820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>
            <a:hlinkClick r:id="rId4" action="ppaction://hlinksldjump" highlightClick="1">
              <a:snd r:embed="rId13" name="h30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>
            <a:hlinkClick r:id="rId4" action="ppaction://hlinksldjump" highlightClick="1">
              <a:snd r:embed="rId15" name="h29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29" y="4419600"/>
            <a:ext cx="19632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Potato Chips</a:t>
            </a:r>
            <a:endParaRPr lang="en-US" dirty="0"/>
          </a:p>
        </p:txBody>
      </p:sp>
      <p:pic>
        <p:nvPicPr>
          <p:cNvPr id="4" name="Picture 2">
            <a:hlinkClick r:id="rId4" action="ppaction://hlinksldjump" highlightClick="1">
              <a:snd r:embed="rId5" name="i31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hlinkClick r:id="rId4" action="ppaction://hlinksldjump" highlightClick="1">
              <a:snd r:embed="rId7" name="i33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rId4" action="ppaction://hlinksldjump" highlightClick="1">
              <a:snd r:embed="rId9" name="i3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17861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rId4" action="ppaction://hlinksldjump" highlightClick="1">
              <a:snd r:embed="rId11" name="i3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1638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hlinkClick r:id="rId4" action="ppaction://hlinksldjump" highlightClick="1">
              <a:snd r:embed="rId13" name="i35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4685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hlinkClick r:id="rId4" action="ppaction://hlinksldjump" highlightClick="1">
              <a:snd r:embed="rId15" name="i36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67200"/>
            <a:ext cx="171145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24885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2804655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Juice / Bottled Water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3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92727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344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Soda</a:t>
            </a:r>
            <a:endParaRPr lang="en-US" dirty="0"/>
          </a:p>
        </p:txBody>
      </p:sp>
      <p:pic>
        <p:nvPicPr>
          <p:cNvPr id="8" name="Picture 2">
            <a:hlinkClick r:id="rId4" action="ppaction://hlinksldjump" highlightClick="1">
              <a:snd r:embed="rId5" name="k37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7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 action="ppaction://hlinksldjump" highlightClick="1">
              <a:snd r:embed="rId7" name="k42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419600"/>
            <a:ext cx="96230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4" action="ppaction://hlinksldjump" highlightClick="1">
              <a:snd r:embed="rId9" name="k40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9018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hlinkClick r:id="rId4" action="ppaction://hlinksldjump" highlightClick="1">
              <a:snd r:embed="rId11" name="k39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76400"/>
            <a:ext cx="9372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hlinkClick r:id="rId4" action="ppaction://hlinksldjump" highlightClick="1">
              <a:snd r:embed="rId13" name="k38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hlinkClick r:id="rId4" action="ppaction://hlinksldjump" highlightClick="1">
              <a:snd r:embed="rId15" name="k41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42" y="4419600"/>
            <a:ext cx="113374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45723" y="300058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Now, I will read </a:t>
            </a:r>
            <a:r>
              <a:rPr lang="en-US" dirty="0" smtClean="0"/>
              <a:t>you the same </a:t>
            </a:r>
            <a:r>
              <a:rPr lang="en-US" dirty="0"/>
              <a:t>list of grocery </a:t>
            </a:r>
            <a:r>
              <a:rPr lang="en-US" dirty="0" smtClean="0"/>
              <a:t>items one 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/>
              <a:t>Listen carefully, as when I am done, you will be asked to remember, and find, each object in the grocery </a:t>
            </a:r>
            <a:r>
              <a:rPr lang="en-US" dirty="0" smtClean="0"/>
              <a:t>store, including the ones you remembered the first two times.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5"/>
    </mc:Choice>
    <mc:Fallback xmlns="">
      <p:transition spd="slow" advTm="1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89466"/>
            <a:ext cx="2782931" cy="5773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Paper Towels / Toilet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Pasta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13914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524000"/>
            <a:ext cx="912712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Cereal</a:t>
            </a:r>
            <a:endParaRPr lang="en-US" dirty="0"/>
          </a:p>
        </p:txBody>
      </p:sp>
      <p:pic>
        <p:nvPicPr>
          <p:cNvPr id="3" name="Picture 2">
            <a:hlinkClick r:id="rId4" action="ppaction://hlinksldjump" highlightClick="1">
              <a:snd r:embed="rId5" name="n4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2" y="1627324"/>
            <a:ext cx="1571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4" action="ppaction://hlinksldjump" highlightClick="1">
              <a:snd r:embed="rId7" name="n45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58" y="1684234"/>
            <a:ext cx="143294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4" action="ppaction://hlinksldjump" highlightClick="1">
              <a:snd r:embed="rId9" name="n44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58" y="1683822"/>
            <a:ext cx="159427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rId4" action="ppaction://hlinksldjump" highlightClick="1">
              <a:snd r:embed="rId11" name="n46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156160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4" action="ppaction://hlinksldjump" highlightClick="1">
              <a:snd r:embed="rId13" name="n47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156011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4" action="ppaction://hlinksldjump" highlightClick="1">
              <a:snd r:embed="rId15" name="n48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43400"/>
            <a:ext cx="167901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Mouthwash / Dental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11" name="TextBox 10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" y="1524000"/>
            <a:ext cx="912712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Vitamins</a:t>
            </a:r>
            <a:endParaRPr lang="en-US" dirty="0"/>
          </a:p>
        </p:txBody>
      </p:sp>
      <p:pic>
        <p:nvPicPr>
          <p:cNvPr id="14339" name="Picture 3">
            <a:hlinkClick r:id="rId4" action="ppaction://hlinksldjump" highlightClick="1">
              <a:snd r:embed="rId5" name="p51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57400"/>
            <a:ext cx="122118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hlinkClick r:id="rId4" action="ppaction://hlinksldjump" highlightClick="1">
              <a:snd r:embed="rId7" name="p49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12761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>
            <a:hlinkClick r:id="rId4" action="ppaction://hlinksldjump" highlightClick="1">
              <a:snd r:embed="rId9" name="p50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057400"/>
            <a:ext cx="127029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>
            <a:hlinkClick r:id="rId4" action="ppaction://hlinksldjump" highlightClick="1">
              <a:snd r:embed="rId11" name="p5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120557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>
            <a:hlinkClick r:id="rId4" action="ppaction://hlinksldjump" highlightClick="1">
              <a:snd r:embed="rId13" name="p53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495800"/>
            <a:ext cx="13620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>
            <a:hlinkClick r:id="rId4" action="ppaction://hlinksldjump" highlightClick="1">
              <a:snd r:embed="rId15" name="p52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118300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Facial Tissue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Candy / Cookies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3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Flour / Sugar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Rice / Condiments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Laundry Detergent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Ready?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4876800"/>
            <a:ext cx="192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</a:t>
            </a:r>
            <a:r>
              <a:rPr lang="en-US" dirty="0" smtClean="0">
                <a:hlinkClick r:id="rId4" action="ppaction://hlinksldjump"/>
              </a:rPr>
              <a:t>here </a:t>
            </a:r>
            <a:r>
              <a:rPr lang="en-US" dirty="0" smtClean="0"/>
              <a:t>to begin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029200" y="5029200"/>
            <a:ext cx="1143000" cy="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Household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Coffee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74638"/>
            <a:ext cx="27067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Canned Vegetables</a:t>
            </a:r>
            <a:endParaRPr lang="en-US" dirty="0"/>
          </a:p>
        </p:txBody>
      </p:sp>
      <p:pic>
        <p:nvPicPr>
          <p:cNvPr id="3" name="Picture 3">
            <a:hlinkClick r:id="rId4" action="ppaction://hlinksldjump" highlightClick="1">
              <a:snd r:embed="rId5" name="x55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5" y="1892407"/>
            <a:ext cx="133959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hlinkClick r:id="rId4" action="ppaction://hlinksldjump" highlightClick="1">
              <a:snd r:embed="rId7" name="x56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1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hlinkClick r:id="rId4" action="ppaction://hlinksldjump" highlightClick="1">
              <a:snd r:embed="rId9" name="x57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21" y="1885303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hlinkClick r:id="rId4" action="ppaction://hlinksldjump" highlightClick="1">
              <a:snd r:embed="rId11" name="x59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20" y="4405745"/>
            <a:ext cx="165163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 action="ppaction://hlinksldjump" highlightClick="1">
              <a:snd r:embed="rId13" name="x58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141351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rId4" action="ppaction://hlinksldjump" highlightClick="1">
              <a:snd r:embed="rId15" name="x60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343400"/>
            <a:ext cx="14630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Canned Meats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" y="1524000"/>
            <a:ext cx="912712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Soup </a:t>
            </a:r>
            <a:endParaRPr lang="en-US" dirty="0"/>
          </a:p>
        </p:txBody>
      </p:sp>
      <p:pic>
        <p:nvPicPr>
          <p:cNvPr id="8" name="Picture 2">
            <a:hlinkClick r:id="rId4" action="ppaction://hlinksldjump" highlightClick="1">
              <a:snd r:embed="rId5" name="z63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828800"/>
            <a:ext cx="137595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 action="ppaction://hlinksldjump" highlightClick="1">
              <a:snd r:embed="rId7" name="z64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138445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hlinkClick r:id="rId4" action="ppaction://hlinksldjump" highlightClick="1">
              <a:snd r:embed="rId9" name="z62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145446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>
            <a:hlinkClick r:id="rId4" action="ppaction://hlinksldjump" highlightClick="1">
              <a:snd r:embed="rId11" name="z61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146630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hlinkClick r:id="rId4" action="ppaction://hlinksldjump" highlightClick="1">
              <a:snd r:embed="rId13" name="z65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46" y="4343400"/>
            <a:ext cx="139516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>
            <a:hlinkClick r:id="rId4" action="ppaction://hlinksldjump" highlightClick="1">
              <a:snd r:embed="rId15" name="z66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343400"/>
            <a:ext cx="168402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799"/>
            <a:ext cx="9144000" cy="541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/>
          <a:lstStyle/>
          <a:p>
            <a:r>
              <a:rPr lang="en-US" dirty="0" smtClean="0"/>
              <a:t>Cheese</a:t>
            </a:r>
            <a:endParaRPr lang="en-US" dirty="0"/>
          </a:p>
        </p:txBody>
      </p:sp>
      <p:pic>
        <p:nvPicPr>
          <p:cNvPr id="5122" name="Picture 2">
            <a:hlinkClick r:id="rId4" action="ppaction://hlinksldjump" highlightClick="1">
              <a:snd r:embed="rId5" name="aa67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290679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hlinkClick r:id="rId4" action="ppaction://hlinksldjump" highlightClick="1">
              <a:snd r:embed="rId7" name="aa70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13213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hlinkClick r:id="rId4" action="ppaction://hlinksldjump" highlightClick="1">
              <a:snd r:embed="rId9" name="aa68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308713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hlinkClick r:id="rId4" action="ppaction://hlinksldjump" highlightClick="1">
              <a:snd r:embed="rId11" name="aa69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8289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>
            <a:hlinkClick r:id="rId4" action="ppaction://hlinksldjump" highlightClick="1">
              <a:snd r:embed="rId13" name="aa71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67200"/>
            <a:ext cx="153558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>
            <a:hlinkClick r:id="rId4" action="ppaction://hlinksldjump" highlightClick="1">
              <a:snd r:embed="rId15" name="aa72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67200"/>
            <a:ext cx="157074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632460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aa</a:t>
            </a:r>
            <a:endParaRPr lang="en-US" dirty="0"/>
          </a:p>
        </p:txBody>
      </p:sp>
      <p:sp>
        <p:nvSpPr>
          <p:cNvPr id="16" name="TextBox 15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3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3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/>
          <a:lstStyle/>
          <a:p>
            <a:r>
              <a:rPr lang="en-US" dirty="0" smtClean="0"/>
              <a:t>Milk</a:t>
            </a:r>
            <a:endParaRPr lang="en-US" dirty="0"/>
          </a:p>
        </p:txBody>
      </p:sp>
      <p:pic>
        <p:nvPicPr>
          <p:cNvPr id="6150" name="Picture 6">
            <a:hlinkClick r:id="rId5" action="ppaction://hlinksldjump" highlightClick="1">
              <a:snd r:embed="rId6" name="ab74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104537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>
            <a:hlinkClick r:id="rId5" action="ppaction://hlinksldjump" highlightClick="1">
              <a:snd r:embed="rId8" name="ab75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94488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hlinkClick r:id="rId5" action="ppaction://hlinksldjump" highlightClick="1">
              <a:snd r:embed="rId10" name="ab73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91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>
            <a:hlinkClick r:id="rId5" action="ppaction://hlinksldjump" highlightClick="1">
              <a:snd r:embed="rId12" name="ab76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9296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>
            <a:hlinkClick r:id="rId5" action="ppaction://hlinksldjump" highlightClick="1">
              <a:snd r:embed="rId14" name="ab77.wav"/>
            </a:hlinkClick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419600"/>
            <a:ext cx="10469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>
            <a:hlinkClick r:id="rId5" action="ppaction://hlinksldjump" highlightClick="1">
              <a:snd r:embed="rId16" name="ab78.wav"/>
            </a:hlinkClick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19600"/>
            <a:ext cx="1222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2400" y="63246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</a:t>
            </a:r>
            <a:endParaRPr lang="en-US" dirty="0"/>
          </a:p>
        </p:txBody>
      </p:sp>
      <p:sp>
        <p:nvSpPr>
          <p:cNvPr id="16" name="TextBox 15">
            <a:hlinkClick r:id="rId18" action="ppaction://hlinksldjump">
              <a:snd r:embed="rId19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4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" y="1447800"/>
            <a:ext cx="912712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8046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Sandwich Meats</a:t>
            </a:r>
            <a:endParaRPr lang="en-US" dirty="0"/>
          </a:p>
        </p:txBody>
      </p:sp>
      <p:pic>
        <p:nvPicPr>
          <p:cNvPr id="3" name="Picture 3">
            <a:hlinkClick r:id="rId4" action="ppaction://hlinksldjump" highlightClick="1">
              <a:snd r:embed="rId5" name="ac79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7964"/>
            <a:ext cx="17081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hlinkClick r:id="rId4" action="ppaction://hlinksldjump" highlightClick="1">
              <a:snd r:embed="rId7" name="ac80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21693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hlinkClick r:id="rId4" action="ppaction://hlinksldjump" highlightClick="1">
              <a:snd r:embed="rId9" name="ac81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314393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redefinedmom.com/wp-content/uploads/2012/08/oscar-mayer-deli-fresh-coupon.jpeg">
            <a:hlinkClick r:id="rId4" action="ppaction://hlinksldjump" highlightClick="1">
              <a:snd r:embed="rId11" name="ac84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341300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hlinkClick r:id="rId4" action="ppaction://hlinksldjump" highlightClick="1">
              <a:snd r:embed="rId13" name="ac82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21902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hlinkClick r:id="rId4" action="ppaction://hlinksldjump" highlightClick="1">
              <a:snd r:embed="rId15" name="ac83.wav"/>
            </a:hlinkClick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91000"/>
            <a:ext cx="138969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52400" y="6324600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</a:t>
            </a:r>
            <a:endParaRPr lang="en-US" dirty="0"/>
          </a:p>
        </p:txBody>
      </p:sp>
      <p:sp>
        <p:nvSpPr>
          <p:cNvPr id="15" name="TextBox 14">
            <a:hlinkClick r:id="rId17" action="ppaction://hlinksldjump">
              <a:snd r:embed="rId18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278293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Deli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3733800" cy="376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4408" y="6096000"/>
            <a:ext cx="6293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There are no list items in this section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632460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10" name="TextBox 9">
            <a:hlinkClick r:id="rId3" action="ppaction://hlinksldjump">
              <a:snd r:embed="rId4" name="map.wav"/>
            </a:hlinkClick>
          </p:cNvPr>
          <p:cNvSpPr txBox="1"/>
          <p:nvPr/>
        </p:nvSpPr>
        <p:spPr>
          <a:xfrm>
            <a:off x="685800" y="304800"/>
            <a:ext cx="153971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Return to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you! </a:t>
            </a:r>
            <a:br>
              <a:rPr lang="en-US" dirty="0" smtClean="0"/>
            </a:br>
            <a:r>
              <a:rPr lang="en-US" dirty="0" smtClean="0"/>
              <a:t>This concludes the test for now.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404938"/>
            <a:ext cx="40481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563880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Remember this list of grocery items, because we’re going to ask you about them again later.</a:t>
            </a:r>
            <a:endParaRPr lang="en-US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4"/>
    </mc:Choice>
    <mc:Fallback xmlns="">
      <p:transition spd="slow" advTm="11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Caffeine Free Pepsi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"/>
    </mc:Choice>
    <mc:Fallback xmlns="">
      <p:transition spd="slow" advTm="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Tostitos Artisan Baked Three Cheese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"/>
    </mc:Choice>
    <mc:Fallback xmlns=""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Nature's Own Honey Wheat </a:t>
            </a:r>
            <a:r>
              <a:rPr lang="en-US" dirty="0" smtClean="0"/>
              <a:t>Bread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"/>
    </mc:Choice>
    <mc:Fallback xmlns="">
      <p:transition spd="slow" advTm="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Terra Original Vegetable </a:t>
            </a:r>
            <a:r>
              <a:rPr lang="en-US" dirty="0" smtClean="0"/>
              <a:t>Chips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9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8"/>
    </mc:Choice>
    <mc:Fallback xmlns="">
      <p:transition spd="slow" advTm="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7-Up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6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"/>
    </mc:Choice>
    <mc:Fallback xmlns="">
      <p:transition spd="slow" advTm="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656</Words>
  <Application>Microsoft Office PowerPoint</Application>
  <PresentationFormat>On-screen Show (4:3)</PresentationFormat>
  <Paragraphs>192</Paragraphs>
  <Slides>49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In a moment, I will read you the same list of words one last time</vt:lpstr>
      <vt:lpstr>PowerPoint Presentation</vt:lpstr>
      <vt:lpstr>Now, I will read you the same list of grocery items one last time</vt:lpstr>
      <vt:lpstr>Ready?</vt:lpstr>
      <vt:lpstr>Caffeine Free Pepsi</vt:lpstr>
      <vt:lpstr>Tostitos Artisan Baked Three Cheese Chips</vt:lpstr>
      <vt:lpstr>Nature's Own Honey Wheat Bread</vt:lpstr>
      <vt:lpstr>Terra Original Vegetable Chips</vt:lpstr>
      <vt:lpstr>7-Up</vt:lpstr>
      <vt:lpstr>Rudolph's Farmer's Rye Bread</vt:lpstr>
      <vt:lpstr>Baked Lay's Potato Chips</vt:lpstr>
      <vt:lpstr>Canada Dry</vt:lpstr>
      <vt:lpstr>Pepperidge Farm Whole Grain Mini Bagels</vt:lpstr>
      <vt:lpstr>Doritos Cool Ranch Chips</vt:lpstr>
      <vt:lpstr>Coca Cola</vt:lpstr>
      <vt:lpstr>Arnold's Sandwich Thins</vt:lpstr>
      <vt:lpstr> Tester:  Plug your headphones in before the slide advances   If you are ready to begin finding, click here</vt:lpstr>
      <vt:lpstr>PowerPoint Presentation</vt:lpstr>
      <vt:lpstr>Magazines</vt:lpstr>
      <vt:lpstr>Bakery</vt:lpstr>
      <vt:lpstr>Fresh Fruit</vt:lpstr>
      <vt:lpstr>Fresh Vegetables</vt:lpstr>
      <vt:lpstr>Beer/Wine</vt:lpstr>
      <vt:lpstr>Packaged Bread</vt:lpstr>
      <vt:lpstr>Frozen Vegetables</vt:lpstr>
      <vt:lpstr>Ice Cream</vt:lpstr>
      <vt:lpstr>Potato Chips</vt:lpstr>
      <vt:lpstr>Juice / Bottled Water</vt:lpstr>
      <vt:lpstr>Soda</vt:lpstr>
      <vt:lpstr>Paper Towels / Toilet</vt:lpstr>
      <vt:lpstr>Pasta</vt:lpstr>
      <vt:lpstr>Cereal</vt:lpstr>
      <vt:lpstr>Mouthwash / Dental</vt:lpstr>
      <vt:lpstr>Vitamins</vt:lpstr>
      <vt:lpstr>Facial Tissue</vt:lpstr>
      <vt:lpstr>Candy / Cookies</vt:lpstr>
      <vt:lpstr>Flour / Sugar</vt:lpstr>
      <vt:lpstr>Rice / Condiments</vt:lpstr>
      <vt:lpstr>Laundry Detergent</vt:lpstr>
      <vt:lpstr>Household</vt:lpstr>
      <vt:lpstr>Coffee</vt:lpstr>
      <vt:lpstr>Canned Vegetables</vt:lpstr>
      <vt:lpstr>Canned Meats</vt:lpstr>
      <vt:lpstr>Soup </vt:lpstr>
      <vt:lpstr>Cheese</vt:lpstr>
      <vt:lpstr>Milk</vt:lpstr>
      <vt:lpstr>Sandwich Meats</vt:lpstr>
      <vt:lpstr>Deli</vt:lpstr>
      <vt:lpstr>Thank you!  This concludes the test for now.</vt:lpstr>
    </vt:vector>
  </TitlesOfParts>
  <Company>College of Public Health &amp; Health Professions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Marsiske</dc:creator>
  <cp:lastModifiedBy>phhp-adm-dcortes</cp:lastModifiedBy>
  <cp:revision>64</cp:revision>
  <dcterms:created xsi:type="dcterms:W3CDTF">2015-05-21T13:02:10Z</dcterms:created>
  <dcterms:modified xsi:type="dcterms:W3CDTF">2015-05-24T20:23:07Z</dcterms:modified>
</cp:coreProperties>
</file>